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4044613" cy="9363075"/>
  <p:notesSz cx="6954838" cy="9240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353" autoAdjust="0"/>
    <p:restoredTop sz="95165" autoAdjust="0"/>
  </p:normalViewPr>
  <p:slideViewPr>
    <p:cSldViewPr snapToGrid="0" snapToObjects="1">
      <p:cViewPr varScale="1">
        <p:scale>
          <a:sx n="60" d="100"/>
          <a:sy n="60" d="100"/>
        </p:scale>
        <p:origin x="1589" y="43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17520" y="172116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es-VE" b="1" dirty="0">
                <a:latin typeface="Arial"/>
              </a:rPr>
              <a:t>SISTEMA DE PREPARACIÓN DE LECHADA DE 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0540" y="508930"/>
            <a:ext cx="5532120" cy="2377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es-VE" sz="1400" b="1" dirty="0" err="1">
                <a:latin typeface="Arial"/>
              </a:rPr>
              <a:t>DTI</a:t>
            </a:r>
            <a:r>
              <a:rPr lang="es-VE" sz="1400" b="1" dirty="0">
                <a:latin typeface="Arial"/>
              </a:rPr>
              <a:t> CONCEPTUAL - FILOSOFÍA DE OPERACIÓN Y CONTROL</a:t>
            </a:r>
          </a:p>
        </p:txBody>
      </p:sp>
      <p:sp>
        <p:nvSpPr>
          <p:cNvPr id="94" name="Rectangle 93"/>
          <p:cNvSpPr/>
          <p:nvPr/>
        </p:nvSpPr>
        <p:spPr>
          <a:xfrm>
            <a:off x="274320" y="4626864"/>
            <a:ext cx="3474720" cy="3547872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95" name="Rectangle 94"/>
          <p:cNvSpPr/>
          <p:nvPr/>
        </p:nvSpPr>
        <p:spPr>
          <a:xfrm>
            <a:off x="274320" y="4626864"/>
            <a:ext cx="3474720" cy="256032"/>
          </a:xfrm>
          <a:prstGeom prst="rect">
            <a:avLst/>
          </a:prstGeom>
          <a:solidFill>
            <a:srgbClr val="004D78"/>
          </a:solidFill>
          <a:ln w="10160">
            <a:solidFill>
              <a:srgbClr val="00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96" name="TextBox 95"/>
          <p:cNvSpPr txBox="1"/>
          <p:nvPr/>
        </p:nvSpPr>
        <p:spPr>
          <a:xfrm>
            <a:off x="347472" y="4663440"/>
            <a:ext cx="3328415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200" b="1">
                <a:solidFill>
                  <a:srgbClr val="FFFFFF"/>
                </a:solidFill>
                <a:latin typeface="Arial"/>
              </a:rPr>
              <a:t>LEYENDA DE INSTRUMENTACIÓN</a:t>
            </a:r>
          </a:p>
        </p:txBody>
      </p:sp>
      <p:sp>
        <p:nvSpPr>
          <p:cNvPr id="97" name="Oval 96"/>
          <p:cNvSpPr/>
          <p:nvPr/>
        </p:nvSpPr>
        <p:spPr>
          <a:xfrm>
            <a:off x="493775" y="5001768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>
                <a:solidFill>
                  <a:srgbClr val="000000"/>
                </a:solidFill>
                <a:latin typeface="Arial"/>
              </a:rPr>
              <a:t>DIT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60120" y="5047488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>
                <a:solidFill>
                  <a:srgbClr val="000000"/>
                </a:solidFill>
                <a:latin typeface="Arial"/>
              </a:rPr>
              <a:t>Transmisor de densidad en tanque</a:t>
            </a:r>
          </a:p>
        </p:txBody>
      </p:sp>
      <p:sp>
        <p:nvSpPr>
          <p:cNvPr id="99" name="Oval 98"/>
          <p:cNvSpPr/>
          <p:nvPr/>
        </p:nvSpPr>
        <p:spPr>
          <a:xfrm>
            <a:off x="493775" y="533095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>
                <a:solidFill>
                  <a:srgbClr val="000000"/>
                </a:solidFill>
                <a:latin typeface="Arial"/>
              </a:rPr>
              <a:t>DIC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60120" y="5376672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>
                <a:solidFill>
                  <a:srgbClr val="000000"/>
                </a:solidFill>
                <a:latin typeface="Arial"/>
              </a:rPr>
              <a:t>Controlador indicador de grados Baumé</a:t>
            </a:r>
          </a:p>
        </p:txBody>
      </p:sp>
      <p:sp>
        <p:nvSpPr>
          <p:cNvPr id="101" name="Oval 100"/>
          <p:cNvSpPr/>
          <p:nvPr/>
        </p:nvSpPr>
        <p:spPr>
          <a:xfrm>
            <a:off x="493775" y="5660135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>
                <a:solidFill>
                  <a:srgbClr val="000000"/>
                </a:solidFill>
                <a:latin typeface="Arial"/>
              </a:rPr>
              <a:t>FIT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60120" y="5705855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>
                <a:solidFill>
                  <a:srgbClr val="000000"/>
                </a:solidFill>
                <a:latin typeface="Arial"/>
              </a:rPr>
              <a:t>Transmisor indicador de caudal de agua</a:t>
            </a:r>
          </a:p>
        </p:txBody>
      </p:sp>
      <p:sp>
        <p:nvSpPr>
          <p:cNvPr id="103" name="Oval 102"/>
          <p:cNvSpPr/>
          <p:nvPr/>
        </p:nvSpPr>
        <p:spPr>
          <a:xfrm>
            <a:off x="493775" y="5977128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 dirty="0">
                <a:solidFill>
                  <a:srgbClr val="000000"/>
                </a:solidFill>
                <a:latin typeface="Arial"/>
              </a:rPr>
              <a:t>FCV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960120" y="6022848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>
                <a:solidFill>
                  <a:srgbClr val="000000"/>
                </a:solidFill>
                <a:latin typeface="Arial"/>
              </a:rPr>
              <a:t>Válvula de control de agua con actuador</a:t>
            </a:r>
          </a:p>
        </p:txBody>
      </p:sp>
      <p:sp>
        <p:nvSpPr>
          <p:cNvPr id="105" name="Oval 104"/>
          <p:cNvSpPr/>
          <p:nvPr/>
        </p:nvSpPr>
        <p:spPr>
          <a:xfrm>
            <a:off x="493775" y="6306312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>
                <a:solidFill>
                  <a:srgbClr val="000000"/>
                </a:solidFill>
                <a:latin typeface="Arial"/>
              </a:rPr>
              <a:t>VFD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60120" y="6352032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 dirty="0">
                <a:solidFill>
                  <a:srgbClr val="000000"/>
                </a:solidFill>
                <a:latin typeface="Arial"/>
              </a:rPr>
              <a:t>Variador de frecuencia del sinfín</a:t>
            </a:r>
          </a:p>
        </p:txBody>
      </p:sp>
      <p:sp>
        <p:nvSpPr>
          <p:cNvPr id="107" name="Oval 106"/>
          <p:cNvSpPr/>
          <p:nvPr/>
        </p:nvSpPr>
        <p:spPr>
          <a:xfrm>
            <a:off x="493775" y="6623303"/>
            <a:ext cx="256032" cy="256032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VE" sz="700" b="0">
                <a:solidFill>
                  <a:srgbClr val="000000"/>
                </a:solidFill>
                <a:latin typeface="Arial"/>
              </a:rPr>
              <a:t>LIT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60120" y="6669023"/>
            <a:ext cx="2697479" cy="1828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0">
                <a:solidFill>
                  <a:srgbClr val="000000"/>
                </a:solidFill>
                <a:latin typeface="Arial"/>
              </a:rPr>
              <a:t>Transmisor indicador de nivel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47472" y="7116064"/>
            <a:ext cx="3328415" cy="201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1">
                <a:solidFill>
                  <a:srgbClr val="004D78"/>
                </a:solidFill>
                <a:latin typeface="Arial"/>
              </a:rPr>
              <a:t>LÍNEAS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457200" y="7353808"/>
            <a:ext cx="457200" cy="0"/>
          </a:xfrm>
          <a:prstGeom prst="line">
            <a:avLst/>
          </a:prstGeom>
          <a:ln w="38100">
            <a:solidFill>
              <a:srgbClr val="C580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005840" y="7280655"/>
            <a:ext cx="2194560" cy="18287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0">
                <a:solidFill>
                  <a:srgbClr val="000000"/>
                </a:solidFill>
                <a:latin typeface="Arial"/>
              </a:rPr>
              <a:t>Cal hidratada seca</a:t>
            </a:r>
          </a:p>
        </p:txBody>
      </p:sp>
      <p:cxnSp>
        <p:nvCxnSpPr>
          <p:cNvPr id="114" name="Connector 113"/>
          <p:cNvCxnSpPr/>
          <p:nvPr/>
        </p:nvCxnSpPr>
        <p:spPr>
          <a:xfrm>
            <a:off x="457200" y="7518400"/>
            <a:ext cx="457200" cy="0"/>
          </a:xfrm>
          <a:prstGeom prst="line">
            <a:avLst/>
          </a:prstGeom>
          <a:ln w="38100">
            <a:solidFill>
              <a:srgbClr val="EF77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1005840" y="7445248"/>
            <a:ext cx="2367280" cy="1645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0">
                <a:solidFill>
                  <a:srgbClr val="000000"/>
                </a:solidFill>
                <a:latin typeface="Arial"/>
              </a:rPr>
              <a:t>Lechada de cal (6-8 °Bé)</a:t>
            </a:r>
          </a:p>
        </p:txBody>
      </p:sp>
      <p:cxnSp>
        <p:nvCxnSpPr>
          <p:cNvPr id="116" name="Connector 115"/>
          <p:cNvCxnSpPr/>
          <p:nvPr/>
        </p:nvCxnSpPr>
        <p:spPr>
          <a:xfrm>
            <a:off x="457200" y="7682991"/>
            <a:ext cx="457200" cy="0"/>
          </a:xfrm>
          <a:prstGeom prst="line">
            <a:avLst/>
          </a:prstGeom>
          <a:ln w="38100">
            <a:solidFill>
              <a:srgbClr val="007B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1005840" y="7609839"/>
            <a:ext cx="1280160" cy="1645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0">
                <a:solidFill>
                  <a:srgbClr val="000000"/>
                </a:solidFill>
                <a:latin typeface="Arial"/>
              </a:rPr>
              <a:t>Agua de preparación</a:t>
            </a:r>
          </a:p>
        </p:txBody>
      </p:sp>
      <p:cxnSp>
        <p:nvCxnSpPr>
          <p:cNvPr id="118" name="Connector 117"/>
          <p:cNvCxnSpPr/>
          <p:nvPr/>
        </p:nvCxnSpPr>
        <p:spPr>
          <a:xfrm>
            <a:off x="457200" y="7847584"/>
            <a:ext cx="457200" cy="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/>
          <p:cNvSpPr txBox="1"/>
          <p:nvPr/>
        </p:nvSpPr>
        <p:spPr>
          <a:xfrm>
            <a:off x="1005840" y="7774432"/>
            <a:ext cx="1280160" cy="1645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0">
                <a:solidFill>
                  <a:srgbClr val="000000"/>
                </a:solidFill>
                <a:latin typeface="Arial"/>
              </a:rPr>
              <a:t>Señal eléctrica al PLC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005840" y="7939024"/>
            <a:ext cx="2194560" cy="164592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900" b="0">
                <a:solidFill>
                  <a:srgbClr val="000000"/>
                </a:solidFill>
                <a:latin typeface="Arial"/>
              </a:rPr>
              <a:t>HV: aislamiento / NRV: retención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74320" y="8302752"/>
            <a:ext cx="3474720" cy="841248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cxnSp>
        <p:nvCxnSpPr>
          <p:cNvPr id="123" name="Connector 122"/>
          <p:cNvCxnSpPr/>
          <p:nvPr/>
        </p:nvCxnSpPr>
        <p:spPr>
          <a:xfrm>
            <a:off x="274320" y="8494776"/>
            <a:ext cx="3474719" cy="0"/>
          </a:xfrm>
          <a:prstGeom prst="line">
            <a:avLst/>
          </a:prstGeom>
          <a:ln w="8890">
            <a:solidFill>
              <a:srgbClr val="2F82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274320" y="8714232"/>
            <a:ext cx="3474719" cy="0"/>
          </a:xfrm>
          <a:prstGeom prst="line">
            <a:avLst/>
          </a:prstGeom>
          <a:ln w="8890">
            <a:solidFill>
              <a:srgbClr val="2F82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274320" y="8933688"/>
            <a:ext cx="3474719" cy="0"/>
          </a:xfrm>
          <a:prstGeom prst="line">
            <a:avLst/>
          </a:prstGeom>
          <a:ln w="8890">
            <a:solidFill>
              <a:srgbClr val="2F82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>
            <a:cxnSpLocks/>
          </p:cNvCxnSpPr>
          <p:nvPr/>
        </p:nvCxnSpPr>
        <p:spPr>
          <a:xfrm>
            <a:off x="1097280" y="8302752"/>
            <a:ext cx="0" cy="841248"/>
          </a:xfrm>
          <a:prstGeom prst="line">
            <a:avLst/>
          </a:prstGeom>
          <a:ln w="8890">
            <a:solidFill>
              <a:srgbClr val="2F82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65760" y="8348472"/>
            <a:ext cx="731520" cy="14630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1">
                <a:solidFill>
                  <a:srgbClr val="004D78"/>
                </a:solidFill>
                <a:latin typeface="Arial"/>
              </a:rPr>
              <a:t>CAPCA / TACA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188720" y="8348472"/>
            <a:ext cx="2184400" cy="8229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1">
                <a:solidFill>
                  <a:srgbClr val="004D78"/>
                </a:solidFill>
                <a:latin typeface="Arial"/>
              </a:rPr>
              <a:t>P&amp;ID CONCEPTUAL - LECHADA DE CAL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65760" y="8540496"/>
            <a:ext cx="731520" cy="14630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0">
                <a:solidFill>
                  <a:srgbClr val="004D78"/>
                </a:solidFill>
                <a:latin typeface="Arial"/>
              </a:rPr>
              <a:t>Revisión: 4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188720" y="8540496"/>
            <a:ext cx="1325880" cy="14630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0">
                <a:solidFill>
                  <a:srgbClr val="004D78"/>
                </a:solidFill>
                <a:latin typeface="Arial"/>
              </a:rPr>
              <a:t>Fecha: Sept. 2026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65760" y="8759952"/>
            <a:ext cx="731520" cy="14630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0">
                <a:solidFill>
                  <a:srgbClr val="004D78"/>
                </a:solidFill>
                <a:latin typeface="Arial"/>
              </a:rPr>
              <a:t>Elaborado por: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65760" y="8961120"/>
            <a:ext cx="731520" cy="14630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700" b="0">
                <a:solidFill>
                  <a:srgbClr val="004D78"/>
                </a:solidFill>
                <a:latin typeface="Arial"/>
              </a:rPr>
              <a:t>Aprobado por: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3886200" y="4626864"/>
            <a:ext cx="2971800" cy="4407408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37" name="Rectangle 136"/>
          <p:cNvSpPr/>
          <p:nvPr/>
        </p:nvSpPr>
        <p:spPr>
          <a:xfrm>
            <a:off x="3886200" y="4626864"/>
            <a:ext cx="2971800" cy="256032"/>
          </a:xfrm>
          <a:prstGeom prst="rect">
            <a:avLst/>
          </a:prstGeom>
          <a:solidFill>
            <a:srgbClr val="004D78"/>
          </a:solidFill>
          <a:ln w="10160">
            <a:solidFill>
              <a:srgbClr val="00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38" name="TextBox 137"/>
          <p:cNvSpPr txBox="1"/>
          <p:nvPr/>
        </p:nvSpPr>
        <p:spPr>
          <a:xfrm>
            <a:off x="3941063" y="4654296"/>
            <a:ext cx="2862072" cy="201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200" b="1">
                <a:solidFill>
                  <a:srgbClr val="FFFFFF"/>
                </a:solidFill>
                <a:latin typeface="Arial"/>
              </a:rPr>
              <a:t>FILOSOFÍA DE OPERACIÓN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3950208" y="4937758"/>
            <a:ext cx="2852928" cy="3860801"/>
          </a:xfrm>
          <a:prstGeom prst="rect">
            <a:avLst/>
          </a:prstGeom>
          <a:noFill/>
        </p:spPr>
        <p:txBody>
          <a:bodyPr wrap="square" lIns="18288" tIns="18288" rIns="18288" bIns="18288">
            <a:noAutofit/>
          </a:bodyPr>
          <a:lstStyle/>
          <a:p>
            <a:pPr marL="177800" indent="-177800">
              <a:spcAft>
                <a:spcPts val="600"/>
              </a:spcAft>
              <a:buFont typeface="+mj-lt"/>
              <a:buAutoNum type="arabicPeriod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Objetivo</a:t>
            </a:r>
          </a:p>
          <a:p>
            <a:pPr marL="358775" indent="-179388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Preparar lechada de cal dosificando la mezcla y controlando entre 6 y 8 </a:t>
            </a:r>
            <a:r>
              <a:rPr lang="es-VE" sz="800" b="0" dirty="0" err="1">
                <a:solidFill>
                  <a:srgbClr val="000000"/>
                </a:solidFill>
                <a:latin typeface="Arial"/>
              </a:rPr>
              <a:t>°Bé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de manera automatizada.</a:t>
            </a:r>
          </a:p>
          <a:p>
            <a:endParaRPr lang="es-VE" sz="800" b="0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 startAt="2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Estrategia de control</a:t>
            </a:r>
          </a:p>
          <a:p>
            <a:pPr marL="360363" indent="-182563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Control en lazo cerrado de los </a:t>
            </a:r>
            <a:r>
              <a:rPr lang="es-VE" sz="800" b="0" dirty="0" err="1">
                <a:solidFill>
                  <a:srgbClr val="000000"/>
                </a:solidFill>
                <a:latin typeface="Arial"/>
              </a:rPr>
              <a:t>°Bé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que se registran en el DIT-101 del tanque de preparación de lechada TK-101 a través de la válvula de control de agua FCV-101 y el variador de frecuencia VFD-101.</a:t>
            </a:r>
          </a:p>
          <a:p>
            <a:pPr marL="360363" indent="-182563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La FCV-101 regula el flujo de agua hacia el tanque de preparación para moderar la concentración de la lechada.</a:t>
            </a:r>
          </a:p>
          <a:p>
            <a:pPr marL="360363" indent="-182563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dirty="0">
                <a:solidFill>
                  <a:srgbClr val="000000"/>
                </a:solidFill>
                <a:latin typeface="Arial"/>
              </a:rPr>
              <a:t>El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VFD-101</a:t>
            </a:r>
            <a:r>
              <a:rPr lang="es-VE" sz="800" dirty="0">
                <a:solidFill>
                  <a:srgbClr val="000000"/>
                </a:solidFill>
                <a:latin typeface="Arial"/>
              </a:rPr>
              <a:t> regula la velocidad del transportador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de cal hidratada hacia el tanque de preparación para moderar la concentración de la lechada.</a:t>
            </a:r>
          </a:p>
          <a:p>
            <a:pPr marL="360363" indent="-182563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Se propone un rango de 6 a 8 </a:t>
            </a:r>
            <a:r>
              <a:rPr lang="es-VE" sz="800" b="0" dirty="0" err="1">
                <a:solidFill>
                  <a:srgbClr val="000000"/>
                </a:solidFill>
                <a:latin typeface="Arial"/>
              </a:rPr>
              <a:t>°Bé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para la preparación de la lechada.</a:t>
            </a:r>
            <a:endParaRPr lang="es-VE" sz="800" dirty="0">
              <a:solidFill>
                <a:srgbClr val="000000"/>
              </a:solidFill>
              <a:latin typeface="Arial"/>
            </a:endParaRPr>
          </a:p>
          <a:p>
            <a:endParaRPr lang="es-VE" sz="800" b="0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 startAt="3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Modos de operación</a:t>
            </a:r>
          </a:p>
          <a:p>
            <a:pPr marL="360363" indent="-182563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Automático: preparación por °Bé y nivel.</a:t>
            </a:r>
          </a:p>
          <a:p>
            <a:pPr marL="360363" indent="-182563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Manual: pruebas y arranque con protecciones.</a:t>
            </a:r>
          </a:p>
          <a:p>
            <a:pPr marL="360363" indent="-182563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Paro: sinfín </a:t>
            </a:r>
            <a:r>
              <a:rPr lang="es-VE" sz="800" dirty="0">
                <a:solidFill>
                  <a:srgbClr val="000000"/>
                </a:solidFill>
                <a:latin typeface="Arial"/>
              </a:rPr>
              <a:t>y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válvulas cerradas.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6967728" y="4626863"/>
            <a:ext cx="3246120" cy="4407409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Rectangle 140"/>
          <p:cNvSpPr/>
          <p:nvPr/>
        </p:nvSpPr>
        <p:spPr>
          <a:xfrm>
            <a:off x="6967728" y="4626864"/>
            <a:ext cx="3246120" cy="256032"/>
          </a:xfrm>
          <a:prstGeom prst="rect">
            <a:avLst/>
          </a:prstGeom>
          <a:solidFill>
            <a:srgbClr val="004D78"/>
          </a:solidFill>
          <a:ln w="10160">
            <a:solidFill>
              <a:srgbClr val="00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7022592" y="4654296"/>
            <a:ext cx="324612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200" b="1">
                <a:solidFill>
                  <a:srgbClr val="FFFFFF"/>
                </a:solidFill>
                <a:latin typeface="Arial"/>
              </a:rPr>
              <a:t>CONSIDERACIONES DISEÑO E INSTALAC.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022306" y="4937758"/>
            <a:ext cx="3136678" cy="3995929"/>
          </a:xfrm>
          <a:prstGeom prst="rect">
            <a:avLst/>
          </a:prstGeom>
          <a:noFill/>
        </p:spPr>
        <p:txBody>
          <a:bodyPr wrap="square" lIns="18288" tIns="18288" rIns="18288" bIns="18288">
            <a:no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Ubicación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Instalar DIT-101 sumergido en zona mezclada, lejos de paletas y puntos de alimentación.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dirty="0">
                <a:solidFill>
                  <a:srgbClr val="000000"/>
                </a:solidFill>
                <a:latin typeface="Arial"/>
              </a:rPr>
              <a:t>Instalar H-101 en un lugar cerrado y techado, evitar humedad.</a:t>
            </a:r>
            <a:endParaRPr lang="es-VE" sz="800" b="0" dirty="0">
              <a:solidFill>
                <a:srgbClr val="000000"/>
              </a:solidFill>
              <a:latin typeface="Arial"/>
            </a:endParaRP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Prever acceso para limpieza, venteo, rebose contenido y drenaje.</a:t>
            </a:r>
          </a:p>
          <a:p>
            <a:endParaRPr lang="es-VE" sz="800" b="0" dirty="0">
              <a:solidFill>
                <a:srgbClr val="000000"/>
              </a:solidFill>
              <a:latin typeface="Arial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 startAt="2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Condiciones de proceso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Preparar por cada lote un estimado de 2000 kg de cal hidratada en tanque TK-101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Precargar agua y arrancar AG-101 al cubrir su nivel mínimo. Completar el lote por control de °Bé y nivel.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Agitar 120 min tras el inicio de preparación de la lechada y dejar por 60 minutos para maduración. 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 startAt="3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Conexiones y materiales</a:t>
            </a:r>
          </a:p>
          <a:p>
            <a:pPr marL="360363" indent="-1841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Agua: tubería y medidor de 4 pulgadas. Cv según presión y caudal reales.</a:t>
            </a:r>
          </a:p>
          <a:p>
            <a:pPr marL="360363" indent="-1841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Densímetro Baumé con rango de 0-20 </a:t>
            </a:r>
            <a:r>
              <a:rPr lang="es-VE" sz="800" b="0" dirty="0" err="1">
                <a:solidFill>
                  <a:srgbClr val="000000"/>
                </a:solidFill>
                <a:latin typeface="Arial"/>
              </a:rPr>
              <a:t>°Bé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360363" indent="-1841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Tolva de Almacenamiento de 14 m3.</a:t>
            </a:r>
          </a:p>
          <a:p>
            <a:pPr marL="360363" indent="-1841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Transportador sinfín Helicoidal para 60 kg/min de cal hidratada (700 kg/m3)</a:t>
            </a:r>
          </a:p>
          <a:p>
            <a:pPr>
              <a:spcAft>
                <a:spcPts val="600"/>
              </a:spcAft>
            </a:pPr>
            <a:endParaRPr lang="es-VE" sz="800" b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10332720" y="4626863"/>
            <a:ext cx="3291840" cy="2225039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Rectangle 144"/>
          <p:cNvSpPr/>
          <p:nvPr/>
        </p:nvSpPr>
        <p:spPr>
          <a:xfrm>
            <a:off x="10332720" y="4626864"/>
            <a:ext cx="3291840" cy="256032"/>
          </a:xfrm>
          <a:prstGeom prst="rect">
            <a:avLst/>
          </a:prstGeom>
          <a:solidFill>
            <a:srgbClr val="004D78"/>
          </a:solidFill>
          <a:ln w="10160">
            <a:solidFill>
              <a:srgbClr val="00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Rectangle 151"/>
          <p:cNvSpPr/>
          <p:nvPr/>
        </p:nvSpPr>
        <p:spPr>
          <a:xfrm>
            <a:off x="10332720" y="6952486"/>
            <a:ext cx="3291840" cy="2081786"/>
          </a:xfrm>
          <a:prstGeom prst="rect">
            <a:avLst/>
          </a:prstGeom>
          <a:noFill/>
          <a:ln w="10160">
            <a:solidFill>
              <a:srgbClr val="2F82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Rectangle 152"/>
          <p:cNvSpPr/>
          <p:nvPr/>
        </p:nvSpPr>
        <p:spPr>
          <a:xfrm>
            <a:off x="10332720" y="6952486"/>
            <a:ext cx="3291840" cy="256032"/>
          </a:xfrm>
          <a:prstGeom prst="rect">
            <a:avLst/>
          </a:prstGeom>
          <a:solidFill>
            <a:srgbClr val="004D78"/>
          </a:solidFill>
          <a:ln w="10160">
            <a:solidFill>
              <a:srgbClr val="00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4" name="TextBox 153"/>
          <p:cNvSpPr txBox="1"/>
          <p:nvPr/>
        </p:nvSpPr>
        <p:spPr>
          <a:xfrm>
            <a:off x="10387584" y="6979918"/>
            <a:ext cx="3182112" cy="20116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000" b="1">
                <a:solidFill>
                  <a:srgbClr val="FFFFFF"/>
                </a:solidFill>
                <a:latin typeface="Arial"/>
              </a:rPr>
              <a:t>CAPACIDAD Y SECUENCIA DE LOTES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10396728" y="7263382"/>
            <a:ext cx="3172968" cy="1770890"/>
          </a:xfrm>
          <a:prstGeom prst="rect">
            <a:avLst/>
          </a:prstGeom>
          <a:noFill/>
        </p:spPr>
        <p:txBody>
          <a:bodyPr wrap="square" lIns="18288" tIns="18288" rIns="18288" bIns="18288">
            <a:noAutofit/>
          </a:bodyPr>
          <a:lstStyle/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Meta: 12.000 kg de cal hidratada seca por 24 h. Base estimada: 6 lotes de unos 2.000 kg, sin corte por masa. Validar con consumo real y remanente.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A 40 kg/min: carga teórica de 50 min más 70 min de agitación</a:t>
            </a:r>
            <a:r>
              <a:rPr lang="es-VE" sz="800" dirty="0">
                <a:solidFill>
                  <a:srgbClr val="000000"/>
                </a:solidFill>
                <a:latin typeface="Arial"/>
              </a:rPr>
              <a:t>, luego permanece en reposo por 60 minutos para maduración, representaría unas 3 horas por lote.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A 15 kg/min: carga teórica de 130 min más 70 min de agitación</a:t>
            </a:r>
            <a:r>
              <a:rPr lang="es-VE" sz="800" dirty="0">
                <a:solidFill>
                  <a:srgbClr val="000000"/>
                </a:solidFill>
                <a:latin typeface="Arial"/>
              </a:rPr>
              <a:t>, luego permanece en reposo por 60 minutos para maduración, representaría unas 4 horas por lote.</a:t>
            </a: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dirty="0">
                <a:solidFill>
                  <a:srgbClr val="000000"/>
                </a:solidFill>
                <a:latin typeface="Arial"/>
              </a:rPr>
              <a:t>El volumen del tanque de preparación de lechada TK-101 permite preparar solo 2000 kg de cal para obtener una concentración de 6-8 </a:t>
            </a:r>
            <a:r>
              <a:rPr lang="es-VE" sz="800" b="0" dirty="0" err="1">
                <a:solidFill>
                  <a:srgbClr val="000000"/>
                </a:solidFill>
                <a:latin typeface="Arial"/>
              </a:rPr>
              <a:t>°Bé</a:t>
            </a:r>
            <a:r>
              <a:rPr lang="es-VE" sz="800" b="0" dirty="0">
                <a:solidFill>
                  <a:srgbClr val="000000"/>
                </a:solidFill>
                <a:latin typeface="Arial"/>
              </a:rPr>
              <a:t> </a:t>
            </a:r>
            <a:endParaRPr lang="es-VE" sz="800" dirty="0">
              <a:solidFill>
                <a:srgbClr val="000000"/>
              </a:solidFill>
              <a:latin typeface="Arial"/>
            </a:endParaRPr>
          </a:p>
          <a:p>
            <a:pPr marL="171450" indent="-1714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es-VE" sz="8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TextBox 141">
            <a:extLst>
              <a:ext uri="{FF2B5EF4-FFF2-40B4-BE49-F238E27FC236}">
                <a16:creationId xmlns:a16="http://schemas.microsoft.com/office/drawing/2014/main" id="{C8329972-CDF5-4B45-93BB-CB0DE907D0FD}"/>
              </a:ext>
            </a:extLst>
          </p:cNvPr>
          <p:cNvSpPr txBox="1"/>
          <p:nvPr/>
        </p:nvSpPr>
        <p:spPr>
          <a:xfrm>
            <a:off x="10378440" y="4654296"/>
            <a:ext cx="3246120" cy="2286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VE" sz="1200" b="1">
                <a:solidFill>
                  <a:srgbClr val="FFFFFF"/>
                </a:solidFill>
                <a:latin typeface="Arial"/>
              </a:rPr>
              <a:t>CONSIDERACIONES DISEÑO E INSTALAC.</a:t>
            </a:r>
          </a:p>
        </p:txBody>
      </p:sp>
      <p:sp>
        <p:nvSpPr>
          <p:cNvPr id="227" name="TextBox 142">
            <a:extLst>
              <a:ext uri="{FF2B5EF4-FFF2-40B4-BE49-F238E27FC236}">
                <a16:creationId xmlns:a16="http://schemas.microsoft.com/office/drawing/2014/main" id="{289A04E9-FE41-4B01-842B-8013BCB082BF}"/>
              </a:ext>
            </a:extLst>
          </p:cNvPr>
          <p:cNvSpPr txBox="1"/>
          <p:nvPr/>
        </p:nvSpPr>
        <p:spPr>
          <a:xfrm>
            <a:off x="10378440" y="4745735"/>
            <a:ext cx="3191256" cy="2033017"/>
          </a:xfrm>
          <a:prstGeom prst="rect">
            <a:avLst/>
          </a:prstGeom>
          <a:noFill/>
        </p:spPr>
        <p:txBody>
          <a:bodyPr wrap="square" lIns="18288" tIns="18288" rIns="18288" bIns="18288">
            <a:noAutofit/>
          </a:bodyPr>
          <a:lstStyle/>
          <a:p>
            <a:pPr>
              <a:spcAft>
                <a:spcPts val="600"/>
              </a:spcAft>
            </a:pPr>
            <a:endParaRPr dirty="0"/>
          </a:p>
          <a:p>
            <a:pPr marL="228600" indent="-228600">
              <a:spcAft>
                <a:spcPts val="600"/>
              </a:spcAft>
              <a:buFont typeface="+mj-lt"/>
              <a:buAutoNum type="arabicPeriod" startAt="4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Medición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Calibrar densidad-°Bé a temperatura de referencia.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Estimar consumo por Hz o inventario, sin pesaje.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Integrar señales al PLC y validar con muestras.</a:t>
            </a:r>
          </a:p>
          <a:p>
            <a:pPr marL="176213" algn="just">
              <a:spcAft>
                <a:spcPts val="0"/>
              </a:spcAft>
            </a:pPr>
            <a:endParaRPr sz="100" dirty="0"/>
          </a:p>
          <a:p>
            <a:pPr marL="228600" indent="-228600">
              <a:spcAft>
                <a:spcPts val="600"/>
              </a:spcAft>
              <a:buFont typeface="+mj-lt"/>
              <a:buAutoNum type="arabicPeriod" startAt="5"/>
            </a:pPr>
            <a:r>
              <a:rPr lang="es-VE" sz="1000" b="1" dirty="0">
                <a:solidFill>
                  <a:schemeClr val="tx2"/>
                </a:solidFill>
                <a:latin typeface="Arial"/>
              </a:rPr>
              <a:t>Protección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Falla AG/DIT o nivel alto: detener adiciones.</a:t>
            </a:r>
          </a:p>
          <a:p>
            <a:pPr marL="360363" indent="-18415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s-VE" sz="800" b="0" dirty="0">
                <a:solidFill>
                  <a:srgbClr val="000000"/>
                </a:solidFill>
                <a:latin typeface="Arial"/>
              </a:rPr>
              <a:t>Falla AG/DIT, nivel/flujo bajo o diario lleno: parar envío. FCV/XV fallan cerradas.</a:t>
            </a:r>
          </a:p>
        </p:txBody>
      </p:sp>
      <p:pic>
        <p:nvPicPr>
          <p:cNvPr id="231" name="Picture 1" descr="5d5d6370-daff-5d72-befb-53a6096d17a7.png">
            <a:extLst>
              <a:ext uri="{FF2B5EF4-FFF2-40B4-BE49-F238E27FC236}">
                <a16:creationId xmlns:a16="http://schemas.microsoft.com/office/drawing/2014/main" id="{56036ADA-1CAC-4D8E-A886-E78D2DB67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5169"/>
            <a:ext cx="1772920" cy="546916"/>
          </a:xfrm>
          <a:prstGeom prst="rect">
            <a:avLst/>
          </a:prstGeom>
        </p:spPr>
      </p:pic>
      <p:pic>
        <p:nvPicPr>
          <p:cNvPr id="232" name="Image 1" descr="/mnt/data/f8a16095-3037-47e5-9591-103e14a7df0e.png">
            <a:extLst>
              <a:ext uri="{FF2B5EF4-FFF2-40B4-BE49-F238E27FC236}">
                <a16:creationId xmlns:a16="http://schemas.microsoft.com/office/drawing/2014/main" id="{25F68265-C090-460D-8941-02DF0170B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0" y="140206"/>
            <a:ext cx="1713547" cy="578798"/>
          </a:xfrm>
          <a:prstGeom prst="rect">
            <a:avLst/>
          </a:prstGeom>
        </p:spPr>
      </p:pic>
      <p:sp>
        <p:nvSpPr>
          <p:cNvPr id="300" name="LC_1">
            <a:extLst>
              <a:ext uri="{FF2B5EF4-FFF2-40B4-BE49-F238E27FC236}">
                <a16:creationId xmlns:a16="http://schemas.microsoft.com/office/drawing/2014/main" id="{886C712C-E184-4F8B-8792-6CDCF3888439}"/>
              </a:ext>
            </a:extLst>
          </p:cNvPr>
          <p:cNvSpPr>
            <a:spLocks noGrp="1"/>
          </p:cNvSpPr>
          <p:nvPr/>
        </p:nvSpPr>
        <p:spPr>
          <a:xfrm>
            <a:off x="952500" y="1390650"/>
            <a:ext cx="1238250" cy="953"/>
          </a:xfrm>
          <a:custGeom>
            <a:avLst/>
            <a:gdLst/>
            <a:ahLst/>
            <a:cxnLst/>
            <a:rect l="0" t="0" r="0" b="0"/>
            <a:pathLst>
              <a:path w="1238250" h="953">
                <a:moveTo>
                  <a:pt x="0" y="0"/>
                </a:moveTo>
                <a:lnTo>
                  <a:pt x="1238250" y="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1" name="LC_2">
            <a:extLst>
              <a:ext uri="{FF2B5EF4-FFF2-40B4-BE49-F238E27FC236}">
                <a16:creationId xmlns:a16="http://schemas.microsoft.com/office/drawing/2014/main" id="{E40E9846-4496-43A4-9D14-D01D57A4E4BF}"/>
              </a:ext>
            </a:extLst>
          </p:cNvPr>
          <p:cNvSpPr>
            <a:spLocks noGrp="1"/>
          </p:cNvSpPr>
          <p:nvPr/>
        </p:nvSpPr>
        <p:spPr>
          <a:xfrm>
            <a:off x="2190750" y="1390650"/>
            <a:ext cx="953" cy="514350"/>
          </a:xfrm>
          <a:custGeom>
            <a:avLst/>
            <a:gdLst/>
            <a:ahLst/>
            <a:cxnLst/>
            <a:rect l="0" t="0" r="0" b="0"/>
            <a:pathLst>
              <a:path w="953" h="514350">
                <a:moveTo>
                  <a:pt x="0" y="0"/>
                </a:moveTo>
                <a:lnTo>
                  <a:pt x="0" y="51435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2" name="LC_3">
            <a:extLst>
              <a:ext uri="{FF2B5EF4-FFF2-40B4-BE49-F238E27FC236}">
                <a16:creationId xmlns:a16="http://schemas.microsoft.com/office/drawing/2014/main" id="{BEC5DBBC-8ECB-47FD-AE58-5E0CBC213777}"/>
              </a:ext>
            </a:extLst>
          </p:cNvPr>
          <p:cNvSpPr>
            <a:spLocks noGrp="1"/>
          </p:cNvSpPr>
          <p:nvPr/>
        </p:nvSpPr>
        <p:spPr>
          <a:xfrm>
            <a:off x="1714500" y="1905000"/>
            <a:ext cx="476250" cy="400050"/>
          </a:xfrm>
          <a:custGeom>
            <a:avLst/>
            <a:gdLst/>
            <a:ahLst/>
            <a:cxnLst/>
            <a:rect l="0" t="0" r="0" b="0"/>
            <a:pathLst>
              <a:path w="476250" h="400050">
                <a:moveTo>
                  <a:pt x="476250" y="0"/>
                </a:moveTo>
                <a:lnTo>
                  <a:pt x="0" y="40005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3" name="LC_4">
            <a:extLst>
              <a:ext uri="{FF2B5EF4-FFF2-40B4-BE49-F238E27FC236}">
                <a16:creationId xmlns:a16="http://schemas.microsoft.com/office/drawing/2014/main" id="{5734E4EC-3AE1-4705-8B50-D01B7E0B20D1}"/>
              </a:ext>
            </a:extLst>
          </p:cNvPr>
          <p:cNvSpPr>
            <a:spLocks noGrp="1"/>
          </p:cNvSpPr>
          <p:nvPr/>
        </p:nvSpPr>
        <p:spPr>
          <a:xfrm>
            <a:off x="1428750" y="2305050"/>
            <a:ext cx="285750" cy="953"/>
          </a:xfrm>
          <a:custGeom>
            <a:avLst/>
            <a:gdLst/>
            <a:ahLst/>
            <a:cxnLst/>
            <a:rect l="0" t="0" r="0" b="0"/>
            <a:pathLst>
              <a:path w="285750" h="953">
                <a:moveTo>
                  <a:pt x="285750" y="0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4" name="LC_5">
            <a:extLst>
              <a:ext uri="{FF2B5EF4-FFF2-40B4-BE49-F238E27FC236}">
                <a16:creationId xmlns:a16="http://schemas.microsoft.com/office/drawing/2014/main" id="{A067C639-B073-47B7-B59C-B86CC152396A}"/>
              </a:ext>
            </a:extLst>
          </p:cNvPr>
          <p:cNvSpPr>
            <a:spLocks noGrp="1"/>
          </p:cNvSpPr>
          <p:nvPr/>
        </p:nvSpPr>
        <p:spPr>
          <a:xfrm>
            <a:off x="952500" y="1905000"/>
            <a:ext cx="476250" cy="400050"/>
          </a:xfrm>
          <a:custGeom>
            <a:avLst/>
            <a:gdLst/>
            <a:ahLst/>
            <a:cxnLst/>
            <a:rect l="0" t="0" r="0" b="0"/>
            <a:pathLst>
              <a:path w="476250" h="400050">
                <a:moveTo>
                  <a:pt x="476250" y="400050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5" name="LC_6">
            <a:extLst>
              <a:ext uri="{FF2B5EF4-FFF2-40B4-BE49-F238E27FC236}">
                <a16:creationId xmlns:a16="http://schemas.microsoft.com/office/drawing/2014/main" id="{E6FBA4DC-D988-4B24-85B7-B96EE112B461}"/>
              </a:ext>
            </a:extLst>
          </p:cNvPr>
          <p:cNvSpPr>
            <a:spLocks noGrp="1"/>
          </p:cNvSpPr>
          <p:nvPr/>
        </p:nvSpPr>
        <p:spPr>
          <a:xfrm>
            <a:off x="952500" y="1390650"/>
            <a:ext cx="953" cy="514350"/>
          </a:xfrm>
          <a:custGeom>
            <a:avLst/>
            <a:gdLst/>
            <a:ahLst/>
            <a:cxnLst/>
            <a:rect l="0" t="0" r="0" b="0"/>
            <a:pathLst>
              <a:path w="953" h="514350">
                <a:moveTo>
                  <a:pt x="0" y="514350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6" name="LC_7">
            <a:extLst>
              <a:ext uri="{FF2B5EF4-FFF2-40B4-BE49-F238E27FC236}">
                <a16:creationId xmlns:a16="http://schemas.microsoft.com/office/drawing/2014/main" id="{02FDF68D-3BA3-4244-91D9-37D5B918BE3A}"/>
              </a:ext>
            </a:extLst>
          </p:cNvPr>
          <p:cNvSpPr>
            <a:spLocks noGrp="1"/>
          </p:cNvSpPr>
          <p:nvPr/>
        </p:nvSpPr>
        <p:spPr>
          <a:xfrm>
            <a:off x="952500" y="1047750"/>
            <a:ext cx="123825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Carga desde big bag</a:t>
            </a:r>
          </a:p>
        </p:txBody>
      </p:sp>
      <p:sp>
        <p:nvSpPr>
          <p:cNvPr id="307" name="LC_8">
            <a:extLst>
              <a:ext uri="{FF2B5EF4-FFF2-40B4-BE49-F238E27FC236}">
                <a16:creationId xmlns:a16="http://schemas.microsoft.com/office/drawing/2014/main" id="{DBA3F162-8B13-4659-91EB-C4F629E0BF57}"/>
              </a:ext>
            </a:extLst>
          </p:cNvPr>
          <p:cNvSpPr>
            <a:spLocks noGrp="1"/>
          </p:cNvSpPr>
          <p:nvPr/>
        </p:nvSpPr>
        <p:spPr>
          <a:xfrm>
            <a:off x="1571625" y="1266825"/>
            <a:ext cx="953" cy="123825"/>
          </a:xfrm>
          <a:custGeom>
            <a:avLst/>
            <a:gdLst/>
            <a:ahLst/>
            <a:cxnLst/>
            <a:rect l="0" t="0" r="0" b="0"/>
            <a:pathLst>
              <a:path w="953" h="123825">
                <a:moveTo>
                  <a:pt x="0" y="0"/>
                </a:moveTo>
                <a:lnTo>
                  <a:pt x="0" y="123825"/>
                </a:lnTo>
              </a:path>
            </a:pathLst>
          </a:custGeom>
          <a:noFill/>
          <a:ln w="14288">
            <a:solidFill>
              <a:srgbClr val="111111"/>
            </a:solidFill>
            <a:prstDash val="solid"/>
          </a:ln>
        </p:spPr>
      </p:sp>
      <p:sp>
        <p:nvSpPr>
          <p:cNvPr id="308" name="LC_9">
            <a:extLst>
              <a:ext uri="{FF2B5EF4-FFF2-40B4-BE49-F238E27FC236}">
                <a16:creationId xmlns:a16="http://schemas.microsoft.com/office/drawing/2014/main" id="{A7844342-DAF9-4EB9-A4F0-8559C1962940}"/>
              </a:ext>
            </a:extLst>
          </p:cNvPr>
          <p:cNvSpPr>
            <a:spLocks noGrp="1"/>
          </p:cNvSpPr>
          <p:nvPr/>
        </p:nvSpPr>
        <p:spPr>
          <a:xfrm>
            <a:off x="1000125" y="1438275"/>
            <a:ext cx="11430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H-101</a:t>
            </a:r>
          </a:p>
          <a:p>
            <a:pPr algn="ctr">
              <a:defRPr sz="9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Tolva 14 m³</a:t>
            </a:r>
          </a:p>
        </p:txBody>
      </p:sp>
      <p:sp>
        <p:nvSpPr>
          <p:cNvPr id="309" name="LC_10">
            <a:extLst>
              <a:ext uri="{FF2B5EF4-FFF2-40B4-BE49-F238E27FC236}">
                <a16:creationId xmlns:a16="http://schemas.microsoft.com/office/drawing/2014/main" id="{64BC6C7A-E482-4094-87EB-8B68827EB7D3}"/>
              </a:ext>
            </a:extLst>
          </p:cNvPr>
          <p:cNvSpPr>
            <a:spLocks noGrp="1"/>
          </p:cNvSpPr>
          <p:nvPr/>
        </p:nvSpPr>
        <p:spPr>
          <a:xfrm>
            <a:off x="457200" y="2419350"/>
            <a:ext cx="1762125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Cap. ref. 9.800 kg</a:t>
            </a:r>
          </a:p>
          <a:p>
            <a:pPr algn="ctr">
              <a:defRPr sz="8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Solo almacenamiento</a:t>
            </a:r>
          </a:p>
          <a:p>
            <a:pPr algn="ctr">
              <a:defRPr sz="8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Sin pesaje</a:t>
            </a:r>
          </a:p>
        </p:txBody>
      </p:sp>
      <p:sp>
        <p:nvSpPr>
          <p:cNvPr id="310" name="LC_11">
            <a:extLst>
              <a:ext uri="{FF2B5EF4-FFF2-40B4-BE49-F238E27FC236}">
                <a16:creationId xmlns:a16="http://schemas.microsoft.com/office/drawing/2014/main" id="{E7DD3950-0CA4-4666-B06E-209DBB870F47}"/>
              </a:ext>
            </a:extLst>
          </p:cNvPr>
          <p:cNvSpPr>
            <a:spLocks noGrp="1"/>
          </p:cNvSpPr>
          <p:nvPr/>
        </p:nvSpPr>
        <p:spPr>
          <a:xfrm>
            <a:off x="1571625" y="2305050"/>
            <a:ext cx="1000125" cy="953"/>
          </a:xfrm>
          <a:custGeom>
            <a:avLst/>
            <a:gdLst/>
            <a:ahLst/>
            <a:cxnLst/>
            <a:rect l="0" t="0" r="0" b="0"/>
            <a:pathLst>
              <a:path w="1000125" h="953">
                <a:moveTo>
                  <a:pt x="0" y="0"/>
                </a:moveTo>
                <a:lnTo>
                  <a:pt x="1000125" y="0"/>
                </a:lnTo>
              </a:path>
            </a:pathLst>
          </a:custGeom>
          <a:noFill/>
          <a:ln w="38100">
            <a:solidFill>
              <a:srgbClr val="C58029"/>
            </a:solidFill>
            <a:prstDash val="solid"/>
          </a:ln>
        </p:spPr>
      </p:sp>
      <p:sp>
        <p:nvSpPr>
          <p:cNvPr id="311" name="LC_12">
            <a:extLst>
              <a:ext uri="{FF2B5EF4-FFF2-40B4-BE49-F238E27FC236}">
                <a16:creationId xmlns:a16="http://schemas.microsoft.com/office/drawing/2014/main" id="{AF1A742B-3536-4AB7-9D66-290747015416}"/>
              </a:ext>
            </a:extLst>
          </p:cNvPr>
          <p:cNvSpPr>
            <a:spLocks noGrp="1"/>
          </p:cNvSpPr>
          <p:nvPr/>
        </p:nvSpPr>
        <p:spPr>
          <a:xfrm>
            <a:off x="2571750" y="1905000"/>
            <a:ext cx="2095500" cy="400050"/>
          </a:xfrm>
          <a:custGeom>
            <a:avLst/>
            <a:gdLst/>
            <a:ahLst/>
            <a:cxnLst/>
            <a:rect l="0" t="0" r="0" b="0"/>
            <a:pathLst>
              <a:path w="2095500" h="400050">
                <a:moveTo>
                  <a:pt x="0" y="400050"/>
                </a:moveTo>
                <a:lnTo>
                  <a:pt x="2095500" y="0"/>
                </a:lnTo>
              </a:path>
            </a:pathLst>
          </a:custGeom>
          <a:noFill/>
          <a:ln w="38100">
            <a:solidFill>
              <a:srgbClr val="C58029"/>
            </a:solidFill>
            <a:prstDash val="solid"/>
          </a:ln>
        </p:spPr>
      </p:sp>
      <p:sp>
        <p:nvSpPr>
          <p:cNvPr id="312" name="LC_13">
            <a:extLst>
              <a:ext uri="{FF2B5EF4-FFF2-40B4-BE49-F238E27FC236}">
                <a16:creationId xmlns:a16="http://schemas.microsoft.com/office/drawing/2014/main" id="{2A3E03A8-589D-46EE-ABC9-F0F9F94E0716}"/>
              </a:ext>
            </a:extLst>
          </p:cNvPr>
          <p:cNvSpPr>
            <a:spLocks noGrp="1"/>
          </p:cNvSpPr>
          <p:nvPr/>
        </p:nvSpPr>
        <p:spPr>
          <a:xfrm>
            <a:off x="4667250" y="1905000"/>
            <a:ext cx="1905000" cy="953"/>
          </a:xfrm>
          <a:custGeom>
            <a:avLst/>
            <a:gdLst/>
            <a:ahLst/>
            <a:cxnLst/>
            <a:rect l="0" t="0" r="0" b="0"/>
            <a:pathLst>
              <a:path w="1905000" h="953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38100">
            <a:solidFill>
              <a:srgbClr val="C58029"/>
            </a:solidFill>
            <a:prstDash val="solid"/>
          </a:ln>
        </p:spPr>
      </p:sp>
      <p:sp>
        <p:nvSpPr>
          <p:cNvPr id="313" name="LC_14">
            <a:extLst>
              <a:ext uri="{FF2B5EF4-FFF2-40B4-BE49-F238E27FC236}">
                <a16:creationId xmlns:a16="http://schemas.microsoft.com/office/drawing/2014/main" id="{6451914E-6EE4-454F-B420-E9E610EAAC44}"/>
              </a:ext>
            </a:extLst>
          </p:cNvPr>
          <p:cNvSpPr>
            <a:spLocks noGrp="1"/>
          </p:cNvSpPr>
          <p:nvPr/>
        </p:nvSpPr>
        <p:spPr>
          <a:xfrm>
            <a:off x="6572250" y="1905000"/>
            <a:ext cx="953" cy="428625"/>
          </a:xfrm>
          <a:custGeom>
            <a:avLst/>
            <a:gdLst/>
            <a:ahLst/>
            <a:cxnLst/>
            <a:rect l="0" t="0" r="0" b="0"/>
            <a:pathLst>
              <a:path w="953" h="428625">
                <a:moveTo>
                  <a:pt x="0" y="0"/>
                </a:moveTo>
                <a:lnTo>
                  <a:pt x="0" y="428625"/>
                </a:lnTo>
              </a:path>
            </a:pathLst>
          </a:custGeom>
          <a:noFill/>
          <a:ln w="38100">
            <a:solidFill>
              <a:srgbClr val="C58029"/>
            </a:solidFill>
            <a:prstDash val="solid"/>
          </a:ln>
        </p:spPr>
      </p:sp>
      <p:sp>
        <p:nvSpPr>
          <p:cNvPr id="314" name="LC_15">
            <a:extLst>
              <a:ext uri="{FF2B5EF4-FFF2-40B4-BE49-F238E27FC236}">
                <a16:creationId xmlns:a16="http://schemas.microsoft.com/office/drawing/2014/main" id="{2CD2498D-CC61-4285-BB2A-4CC88DEEFC96}"/>
              </a:ext>
            </a:extLst>
          </p:cNvPr>
          <p:cNvSpPr>
            <a:spLocks noGrp="1"/>
          </p:cNvSpPr>
          <p:nvPr/>
        </p:nvSpPr>
        <p:spPr>
          <a:xfrm>
            <a:off x="6305550" y="1857375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0" y="0"/>
                </a:moveTo>
                <a:lnTo>
                  <a:pt x="76200" y="47625"/>
                </a:lnTo>
              </a:path>
            </a:pathLst>
          </a:custGeom>
          <a:noFill/>
          <a:ln w="19050">
            <a:solidFill>
              <a:srgbClr val="C58029"/>
            </a:solidFill>
            <a:prstDash val="solid"/>
          </a:ln>
        </p:spPr>
      </p:sp>
      <p:sp>
        <p:nvSpPr>
          <p:cNvPr id="315" name="LC_16">
            <a:extLst>
              <a:ext uri="{FF2B5EF4-FFF2-40B4-BE49-F238E27FC236}">
                <a16:creationId xmlns:a16="http://schemas.microsoft.com/office/drawing/2014/main" id="{ED097BCF-B0B9-4E01-A62C-D353A84330C8}"/>
              </a:ext>
            </a:extLst>
          </p:cNvPr>
          <p:cNvSpPr>
            <a:spLocks noGrp="1"/>
          </p:cNvSpPr>
          <p:nvPr/>
        </p:nvSpPr>
        <p:spPr>
          <a:xfrm>
            <a:off x="6305550" y="1905000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7620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C58029"/>
            </a:solidFill>
            <a:prstDash val="solid"/>
          </a:ln>
        </p:spPr>
      </p:sp>
      <p:sp>
        <p:nvSpPr>
          <p:cNvPr id="316" name="LC_17">
            <a:extLst>
              <a:ext uri="{FF2B5EF4-FFF2-40B4-BE49-F238E27FC236}">
                <a16:creationId xmlns:a16="http://schemas.microsoft.com/office/drawing/2014/main" id="{3EBB1447-F1E1-4E38-A78B-7229B25F173B}"/>
              </a:ext>
            </a:extLst>
          </p:cNvPr>
          <p:cNvSpPr>
            <a:spLocks noGrp="1"/>
          </p:cNvSpPr>
          <p:nvPr/>
        </p:nvSpPr>
        <p:spPr>
          <a:xfrm>
            <a:off x="2571750" y="2000250"/>
            <a:ext cx="2095500" cy="400050"/>
          </a:xfrm>
          <a:custGeom>
            <a:avLst/>
            <a:gdLst/>
            <a:ahLst/>
            <a:cxnLst/>
            <a:rect l="0" t="0" r="0" b="0"/>
            <a:pathLst>
              <a:path w="2095500" h="400050">
                <a:moveTo>
                  <a:pt x="0" y="400050"/>
                </a:moveTo>
                <a:lnTo>
                  <a:pt x="2095500" y="0"/>
                </a:lnTo>
              </a:path>
            </a:pathLst>
          </a:custGeom>
          <a:noFill/>
          <a:ln w="47625">
            <a:solidFill>
              <a:srgbClr val="111111"/>
            </a:solidFill>
            <a:prstDash val="solid"/>
          </a:ln>
        </p:spPr>
      </p:sp>
      <p:sp>
        <p:nvSpPr>
          <p:cNvPr id="317" name="LC_18">
            <a:extLst>
              <a:ext uri="{FF2B5EF4-FFF2-40B4-BE49-F238E27FC236}">
                <a16:creationId xmlns:a16="http://schemas.microsoft.com/office/drawing/2014/main" id="{FBDD5CB6-FCDA-48A4-B6F4-7FDC684071DF}"/>
              </a:ext>
            </a:extLst>
          </p:cNvPr>
          <p:cNvSpPr>
            <a:spLocks noGrp="1"/>
          </p:cNvSpPr>
          <p:nvPr/>
        </p:nvSpPr>
        <p:spPr>
          <a:xfrm>
            <a:off x="2961322" y="2276475"/>
            <a:ext cx="200025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SC-101 · </a:t>
            </a:r>
            <a:r>
              <a:rPr sz="825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Sinfín</a:t>
            </a: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sz="825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inclinado</a:t>
            </a:r>
            <a:endParaRPr sz="825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15-40 kg/min · Cap</a:t>
            </a:r>
            <a:r>
              <a:rPr lang="es-VE"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Max.</a:t>
            </a: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. 60 kg/min</a:t>
            </a:r>
          </a:p>
        </p:txBody>
      </p:sp>
      <p:sp>
        <p:nvSpPr>
          <p:cNvPr id="318" name="LC_19">
            <a:extLst>
              <a:ext uri="{FF2B5EF4-FFF2-40B4-BE49-F238E27FC236}">
                <a16:creationId xmlns:a16="http://schemas.microsoft.com/office/drawing/2014/main" id="{C23B71E4-B354-404F-9639-986A0A0635D1}"/>
              </a:ext>
            </a:extLst>
          </p:cNvPr>
          <p:cNvSpPr>
            <a:spLocks noGrp="1"/>
          </p:cNvSpPr>
          <p:nvPr/>
        </p:nvSpPr>
        <p:spPr>
          <a:xfrm>
            <a:off x="3714750" y="1095375"/>
            <a:ext cx="1285875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19" name="LC_20">
            <a:extLst>
              <a:ext uri="{FF2B5EF4-FFF2-40B4-BE49-F238E27FC236}">
                <a16:creationId xmlns:a16="http://schemas.microsoft.com/office/drawing/2014/main" id="{5E5EF1AC-FA20-4717-8D18-2277C12CF153}"/>
              </a:ext>
            </a:extLst>
          </p:cNvPr>
          <p:cNvSpPr>
            <a:spLocks noGrp="1"/>
          </p:cNvSpPr>
          <p:nvPr/>
        </p:nvSpPr>
        <p:spPr>
          <a:xfrm>
            <a:off x="3714750" y="1095375"/>
            <a:ext cx="128587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VFD-101</a:t>
            </a:r>
          </a:p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Velocidad</a:t>
            </a:r>
            <a:r>
              <a:rPr sz="8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del </a:t>
            </a:r>
            <a:r>
              <a:rPr sz="825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sinfín</a:t>
            </a:r>
            <a:endParaRPr sz="825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0" name="LC_21">
            <a:extLst>
              <a:ext uri="{FF2B5EF4-FFF2-40B4-BE49-F238E27FC236}">
                <a16:creationId xmlns:a16="http://schemas.microsoft.com/office/drawing/2014/main" id="{30790F9E-A7AA-4034-B738-26AA3FC71FA6}"/>
              </a:ext>
            </a:extLst>
          </p:cNvPr>
          <p:cNvSpPr>
            <a:spLocks noGrp="1"/>
          </p:cNvSpPr>
          <p:nvPr/>
        </p:nvSpPr>
        <p:spPr>
          <a:xfrm>
            <a:off x="4352925" y="1504950"/>
            <a:ext cx="953" cy="457200"/>
          </a:xfrm>
          <a:custGeom>
            <a:avLst/>
            <a:gdLst/>
            <a:ahLst/>
            <a:cxnLst/>
            <a:rect l="0" t="0" r="0" b="0"/>
            <a:pathLst>
              <a:path w="953"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21" name="LC_22">
            <a:extLst>
              <a:ext uri="{FF2B5EF4-FFF2-40B4-BE49-F238E27FC236}">
                <a16:creationId xmlns:a16="http://schemas.microsoft.com/office/drawing/2014/main" id="{1954780B-07A3-4313-90AC-766C9D1B70A2}"/>
              </a:ext>
            </a:extLst>
          </p:cNvPr>
          <p:cNvSpPr>
            <a:spLocks noGrp="1"/>
          </p:cNvSpPr>
          <p:nvPr/>
        </p:nvSpPr>
        <p:spPr>
          <a:xfrm>
            <a:off x="6381750" y="2333625"/>
            <a:ext cx="1524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4288">
            <a:solidFill>
              <a:srgbClr val="111111"/>
            </a:solidFill>
          </a:ln>
        </p:spPr>
      </p:sp>
      <p:sp>
        <p:nvSpPr>
          <p:cNvPr id="322" name="LC_23">
            <a:extLst>
              <a:ext uri="{FF2B5EF4-FFF2-40B4-BE49-F238E27FC236}">
                <a16:creationId xmlns:a16="http://schemas.microsoft.com/office/drawing/2014/main" id="{6BD59834-40F1-4A32-9778-1BEECB29166D}"/>
              </a:ext>
            </a:extLst>
          </p:cNvPr>
          <p:cNvSpPr>
            <a:spLocks noGrp="1"/>
          </p:cNvSpPr>
          <p:nvPr/>
        </p:nvSpPr>
        <p:spPr>
          <a:xfrm>
            <a:off x="6448425" y="2543175"/>
            <a:ext cx="138112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TK-101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28 m³ nominales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22,4 m³ útiles (80%)</a:t>
            </a:r>
          </a:p>
        </p:txBody>
      </p:sp>
      <p:sp>
        <p:nvSpPr>
          <p:cNvPr id="323" name="LC_24">
            <a:extLst>
              <a:ext uri="{FF2B5EF4-FFF2-40B4-BE49-F238E27FC236}">
                <a16:creationId xmlns:a16="http://schemas.microsoft.com/office/drawing/2014/main" id="{22960B73-9644-4375-B009-1A8E30E08552}"/>
              </a:ext>
            </a:extLst>
          </p:cNvPr>
          <p:cNvSpPr>
            <a:spLocks noGrp="1"/>
          </p:cNvSpPr>
          <p:nvPr/>
        </p:nvSpPr>
        <p:spPr>
          <a:xfrm>
            <a:off x="7000875" y="1962150"/>
            <a:ext cx="285750" cy="219075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24" name="LC_25">
            <a:extLst>
              <a:ext uri="{FF2B5EF4-FFF2-40B4-BE49-F238E27FC236}">
                <a16:creationId xmlns:a16="http://schemas.microsoft.com/office/drawing/2014/main" id="{A8E2918E-0B1F-484F-9BFA-64ECEE3AFA56}"/>
              </a:ext>
            </a:extLst>
          </p:cNvPr>
          <p:cNvSpPr>
            <a:spLocks noGrp="1"/>
          </p:cNvSpPr>
          <p:nvPr/>
        </p:nvSpPr>
        <p:spPr>
          <a:xfrm>
            <a:off x="7000875" y="1962150"/>
            <a:ext cx="28575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  <p:sp>
        <p:nvSpPr>
          <p:cNvPr id="325" name="LC_26">
            <a:extLst>
              <a:ext uri="{FF2B5EF4-FFF2-40B4-BE49-F238E27FC236}">
                <a16:creationId xmlns:a16="http://schemas.microsoft.com/office/drawing/2014/main" id="{70CE33EC-AA61-466F-86F5-48E57B920712}"/>
              </a:ext>
            </a:extLst>
          </p:cNvPr>
          <p:cNvSpPr>
            <a:spLocks noGrp="1"/>
          </p:cNvSpPr>
          <p:nvPr/>
        </p:nvSpPr>
        <p:spPr>
          <a:xfrm>
            <a:off x="7143750" y="2181225"/>
            <a:ext cx="953" cy="409575"/>
          </a:xfrm>
          <a:custGeom>
            <a:avLst/>
            <a:gdLst/>
            <a:ahLst/>
            <a:cxnLst/>
            <a:rect l="0" t="0" r="0" b="0"/>
            <a:pathLst>
              <a:path w="953" h="409575">
                <a:moveTo>
                  <a:pt x="0" y="0"/>
                </a:moveTo>
                <a:lnTo>
                  <a:pt x="0" y="409575"/>
                </a:lnTo>
              </a:path>
            </a:pathLst>
          </a:cu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326" name="LC_27">
            <a:extLst>
              <a:ext uri="{FF2B5EF4-FFF2-40B4-BE49-F238E27FC236}">
                <a16:creationId xmlns:a16="http://schemas.microsoft.com/office/drawing/2014/main" id="{0764EFCA-10A0-496A-8D78-EB008C100189}"/>
              </a:ext>
            </a:extLst>
          </p:cNvPr>
          <p:cNvSpPr>
            <a:spLocks noGrp="1"/>
          </p:cNvSpPr>
          <p:nvPr/>
        </p:nvSpPr>
        <p:spPr>
          <a:xfrm>
            <a:off x="7143750" y="3219450"/>
            <a:ext cx="953" cy="352425"/>
          </a:xfrm>
          <a:custGeom>
            <a:avLst/>
            <a:gdLst/>
            <a:ahLst/>
            <a:cxnLst/>
            <a:rect l="0" t="0" r="0" b="0"/>
            <a:pathLst>
              <a:path w="953" h="352425">
                <a:moveTo>
                  <a:pt x="0" y="0"/>
                </a:moveTo>
                <a:lnTo>
                  <a:pt x="0" y="352425"/>
                </a:lnTo>
              </a:path>
            </a:pathLst>
          </a:custGeom>
          <a:noFill/>
          <a:ln w="19050">
            <a:solidFill>
              <a:srgbClr val="111111"/>
            </a:solidFill>
            <a:prstDash val="solid"/>
          </a:ln>
        </p:spPr>
      </p:sp>
      <p:sp>
        <p:nvSpPr>
          <p:cNvPr id="327" name="LC_28">
            <a:extLst>
              <a:ext uri="{FF2B5EF4-FFF2-40B4-BE49-F238E27FC236}">
                <a16:creationId xmlns:a16="http://schemas.microsoft.com/office/drawing/2014/main" id="{8293F13F-9C76-4C04-8BF6-561C7FF2359C}"/>
              </a:ext>
            </a:extLst>
          </p:cNvPr>
          <p:cNvSpPr>
            <a:spLocks noGrp="1"/>
          </p:cNvSpPr>
          <p:nvPr/>
        </p:nvSpPr>
        <p:spPr>
          <a:xfrm>
            <a:off x="6858000" y="3514725"/>
            <a:ext cx="571500" cy="114300"/>
          </a:xfrm>
          <a:custGeom>
            <a:avLst/>
            <a:gdLst/>
            <a:ahLst/>
            <a:cxnLst/>
            <a:rect l="0" t="0" r="0" b="0"/>
            <a:pathLst>
              <a:path w="571500" h="114300">
                <a:moveTo>
                  <a:pt x="0" y="0"/>
                </a:moveTo>
                <a:lnTo>
                  <a:pt x="571500" y="114300"/>
                </a:lnTo>
              </a:path>
            </a:pathLst>
          </a:cu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28" name="LC_29">
            <a:extLst>
              <a:ext uri="{FF2B5EF4-FFF2-40B4-BE49-F238E27FC236}">
                <a16:creationId xmlns:a16="http://schemas.microsoft.com/office/drawing/2014/main" id="{C1685AC8-F590-4304-A887-27997346A6C8}"/>
              </a:ext>
            </a:extLst>
          </p:cNvPr>
          <p:cNvSpPr>
            <a:spLocks noGrp="1"/>
          </p:cNvSpPr>
          <p:nvPr/>
        </p:nvSpPr>
        <p:spPr>
          <a:xfrm>
            <a:off x="6534150" y="2152650"/>
            <a:ext cx="571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AG-101</a:t>
            </a:r>
          </a:p>
        </p:txBody>
      </p:sp>
      <p:sp>
        <p:nvSpPr>
          <p:cNvPr id="329" name="LC_30">
            <a:extLst>
              <a:ext uri="{FF2B5EF4-FFF2-40B4-BE49-F238E27FC236}">
                <a16:creationId xmlns:a16="http://schemas.microsoft.com/office/drawing/2014/main" id="{C9C711A1-EECA-4DB6-84DD-54750489F47C}"/>
              </a:ext>
            </a:extLst>
          </p:cNvPr>
          <p:cNvSpPr>
            <a:spLocks noGrp="1"/>
          </p:cNvSpPr>
          <p:nvPr/>
        </p:nvSpPr>
        <p:spPr>
          <a:xfrm>
            <a:off x="6477000" y="3371850"/>
            <a:ext cx="1333500" cy="953"/>
          </a:xfrm>
          <a:custGeom>
            <a:avLst/>
            <a:gdLst/>
            <a:ahLst/>
            <a:cxnLst/>
            <a:rect l="0" t="0" r="0" b="0"/>
            <a:pathLst>
              <a:path w="1333500" h="953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007BFF"/>
            </a:solidFill>
            <a:prstDash val="solid"/>
          </a:ln>
        </p:spPr>
      </p:sp>
      <p:sp>
        <p:nvSpPr>
          <p:cNvPr id="330" name="LC_31">
            <a:extLst>
              <a:ext uri="{FF2B5EF4-FFF2-40B4-BE49-F238E27FC236}">
                <a16:creationId xmlns:a16="http://schemas.microsoft.com/office/drawing/2014/main" id="{CCB4A00A-6AFF-4108-8A4D-B1B239C82384}"/>
              </a:ext>
            </a:extLst>
          </p:cNvPr>
          <p:cNvSpPr>
            <a:spLocks noGrp="1"/>
          </p:cNvSpPr>
          <p:nvPr/>
        </p:nvSpPr>
        <p:spPr>
          <a:xfrm>
            <a:off x="6496050" y="3886200"/>
            <a:ext cx="1076325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Agitación: 2 h</a:t>
            </a:r>
          </a:p>
        </p:txBody>
      </p:sp>
      <p:sp>
        <p:nvSpPr>
          <p:cNvPr id="331" name="LC_32">
            <a:extLst>
              <a:ext uri="{FF2B5EF4-FFF2-40B4-BE49-F238E27FC236}">
                <a16:creationId xmlns:a16="http://schemas.microsoft.com/office/drawing/2014/main" id="{BC5FE4EE-AC42-4894-86F5-57F681CA9683}"/>
              </a:ext>
            </a:extLst>
          </p:cNvPr>
          <p:cNvSpPr>
            <a:spLocks noGrp="1"/>
          </p:cNvSpPr>
          <p:nvPr/>
        </p:nvSpPr>
        <p:spPr>
          <a:xfrm>
            <a:off x="6191250" y="2476500"/>
            <a:ext cx="190500" cy="953"/>
          </a:xfrm>
          <a:custGeom>
            <a:avLst/>
            <a:gdLst/>
            <a:ahLst/>
            <a:cxnLst/>
            <a:rect l="0" t="0" r="0" b="0"/>
            <a:pathLst>
              <a:path w="190500" h="953">
                <a:moveTo>
                  <a:pt x="190500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32" name="LC_33">
            <a:extLst>
              <a:ext uri="{FF2B5EF4-FFF2-40B4-BE49-F238E27FC236}">
                <a16:creationId xmlns:a16="http://schemas.microsoft.com/office/drawing/2014/main" id="{6EB2858B-629B-42EC-9905-15D9D73DA041}"/>
              </a:ext>
            </a:extLst>
          </p:cNvPr>
          <p:cNvSpPr>
            <a:spLocks noGrp="1"/>
          </p:cNvSpPr>
          <p:nvPr/>
        </p:nvSpPr>
        <p:spPr>
          <a:xfrm>
            <a:off x="6191250" y="2266950"/>
            <a:ext cx="953" cy="209550"/>
          </a:xfrm>
          <a:custGeom>
            <a:avLst/>
            <a:gdLst/>
            <a:ahLst/>
            <a:cxnLst/>
            <a:rect l="0" t="0" r="0" b="0"/>
            <a:pathLst>
              <a:path w="953" h="209550">
                <a:moveTo>
                  <a:pt x="0" y="2095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33" name="LC_34">
            <a:extLst>
              <a:ext uri="{FF2B5EF4-FFF2-40B4-BE49-F238E27FC236}">
                <a16:creationId xmlns:a16="http://schemas.microsoft.com/office/drawing/2014/main" id="{E666803A-BB27-44E6-988B-E3126F2DC8F7}"/>
              </a:ext>
            </a:extLst>
          </p:cNvPr>
          <p:cNvSpPr>
            <a:spLocks noGrp="1"/>
          </p:cNvSpPr>
          <p:nvPr/>
        </p:nvSpPr>
        <p:spPr>
          <a:xfrm>
            <a:off x="5791200" y="2047875"/>
            <a:ext cx="60960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Venteo</a:t>
            </a:r>
          </a:p>
        </p:txBody>
      </p:sp>
      <p:sp>
        <p:nvSpPr>
          <p:cNvPr id="334" name="LC_35">
            <a:extLst>
              <a:ext uri="{FF2B5EF4-FFF2-40B4-BE49-F238E27FC236}">
                <a16:creationId xmlns:a16="http://schemas.microsoft.com/office/drawing/2014/main" id="{CD60E246-ED50-46E6-BF03-CF6F4A44B09D}"/>
              </a:ext>
            </a:extLst>
          </p:cNvPr>
          <p:cNvSpPr>
            <a:spLocks noGrp="1"/>
          </p:cNvSpPr>
          <p:nvPr/>
        </p:nvSpPr>
        <p:spPr>
          <a:xfrm>
            <a:off x="495300" y="3714750"/>
            <a:ext cx="5200650" cy="953"/>
          </a:xfrm>
          <a:custGeom>
            <a:avLst/>
            <a:gdLst/>
            <a:ahLst/>
            <a:cxnLst/>
            <a:rect l="0" t="0" r="0" b="0"/>
            <a:pathLst>
              <a:path w="5200650" h="953">
                <a:moveTo>
                  <a:pt x="0" y="0"/>
                </a:moveTo>
                <a:lnTo>
                  <a:pt x="5200650" y="0"/>
                </a:lnTo>
              </a:path>
            </a:pathLst>
          </a:custGeom>
          <a:noFill/>
          <a:ln w="28575">
            <a:solidFill>
              <a:srgbClr val="007BFF"/>
            </a:solidFill>
            <a:prstDash val="solid"/>
          </a:ln>
        </p:spPr>
      </p:sp>
      <p:sp>
        <p:nvSpPr>
          <p:cNvPr id="335" name="LC_36">
            <a:extLst>
              <a:ext uri="{FF2B5EF4-FFF2-40B4-BE49-F238E27FC236}">
                <a16:creationId xmlns:a16="http://schemas.microsoft.com/office/drawing/2014/main" id="{6DE41CEB-FB28-4E76-A059-1C6D111AE8BD}"/>
              </a:ext>
            </a:extLst>
          </p:cNvPr>
          <p:cNvSpPr>
            <a:spLocks noGrp="1"/>
          </p:cNvSpPr>
          <p:nvPr/>
        </p:nvSpPr>
        <p:spPr>
          <a:xfrm>
            <a:off x="5695950" y="2657475"/>
            <a:ext cx="953" cy="1057275"/>
          </a:xfrm>
          <a:custGeom>
            <a:avLst/>
            <a:gdLst/>
            <a:ahLst/>
            <a:cxnLst/>
            <a:rect l="0" t="0" r="0" b="0"/>
            <a:pathLst>
              <a:path w="953" h="1057275">
                <a:moveTo>
                  <a:pt x="0" y="1057275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7BFF"/>
            </a:solidFill>
            <a:prstDash val="solid"/>
          </a:ln>
        </p:spPr>
      </p:sp>
      <p:sp>
        <p:nvSpPr>
          <p:cNvPr id="336" name="LC_37">
            <a:extLst>
              <a:ext uri="{FF2B5EF4-FFF2-40B4-BE49-F238E27FC236}">
                <a16:creationId xmlns:a16="http://schemas.microsoft.com/office/drawing/2014/main" id="{DFFDFFD6-4F2A-498C-8043-B84A2962FEF4}"/>
              </a:ext>
            </a:extLst>
          </p:cNvPr>
          <p:cNvSpPr>
            <a:spLocks noGrp="1"/>
          </p:cNvSpPr>
          <p:nvPr/>
        </p:nvSpPr>
        <p:spPr>
          <a:xfrm>
            <a:off x="5695950" y="2657475"/>
            <a:ext cx="685800" cy="953"/>
          </a:xfrm>
          <a:custGeom>
            <a:avLst/>
            <a:gdLst/>
            <a:ahLst/>
            <a:cxnLst/>
            <a:rect l="0" t="0" r="0" b="0"/>
            <a:pathLst>
              <a:path w="685800" h="953">
                <a:moveTo>
                  <a:pt x="0" y="0"/>
                </a:moveTo>
                <a:lnTo>
                  <a:pt x="685800" y="0"/>
                </a:lnTo>
              </a:path>
            </a:pathLst>
          </a:custGeom>
          <a:noFill/>
          <a:ln w="28575">
            <a:solidFill>
              <a:srgbClr val="007BFF"/>
            </a:solidFill>
            <a:prstDash val="solid"/>
          </a:ln>
        </p:spPr>
      </p:sp>
      <p:sp>
        <p:nvSpPr>
          <p:cNvPr id="337" name="LC_38">
            <a:extLst>
              <a:ext uri="{FF2B5EF4-FFF2-40B4-BE49-F238E27FC236}">
                <a16:creationId xmlns:a16="http://schemas.microsoft.com/office/drawing/2014/main" id="{7DF5300C-22DA-47EA-86C8-4FFA3B8EF7DC}"/>
              </a:ext>
            </a:extLst>
          </p:cNvPr>
          <p:cNvSpPr>
            <a:spLocks noGrp="1"/>
          </p:cNvSpPr>
          <p:nvPr/>
        </p:nvSpPr>
        <p:spPr>
          <a:xfrm>
            <a:off x="1257300" y="3667125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0" y="0"/>
                </a:moveTo>
                <a:lnTo>
                  <a:pt x="76200" y="47625"/>
                </a:lnTo>
              </a:path>
            </a:pathLst>
          </a:custGeom>
          <a:noFill/>
          <a:ln w="19050">
            <a:solidFill>
              <a:srgbClr val="007BFF"/>
            </a:solidFill>
            <a:prstDash val="solid"/>
          </a:ln>
        </p:spPr>
      </p:sp>
      <p:sp>
        <p:nvSpPr>
          <p:cNvPr id="338" name="LC_39">
            <a:extLst>
              <a:ext uri="{FF2B5EF4-FFF2-40B4-BE49-F238E27FC236}">
                <a16:creationId xmlns:a16="http://schemas.microsoft.com/office/drawing/2014/main" id="{2F254353-6AC9-4EF9-A30F-2DAC891AF06A}"/>
              </a:ext>
            </a:extLst>
          </p:cNvPr>
          <p:cNvSpPr>
            <a:spLocks noGrp="1"/>
          </p:cNvSpPr>
          <p:nvPr/>
        </p:nvSpPr>
        <p:spPr>
          <a:xfrm>
            <a:off x="1257300" y="3714750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7620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007BFF"/>
            </a:solidFill>
            <a:prstDash val="solid"/>
          </a:ln>
        </p:spPr>
      </p:sp>
      <p:sp>
        <p:nvSpPr>
          <p:cNvPr id="339" name="LC_40">
            <a:extLst>
              <a:ext uri="{FF2B5EF4-FFF2-40B4-BE49-F238E27FC236}">
                <a16:creationId xmlns:a16="http://schemas.microsoft.com/office/drawing/2014/main" id="{5F4B8C54-D84B-4814-A802-5FAB6EDA18C9}"/>
              </a:ext>
            </a:extLst>
          </p:cNvPr>
          <p:cNvSpPr>
            <a:spLocks noGrp="1"/>
          </p:cNvSpPr>
          <p:nvPr/>
        </p:nvSpPr>
        <p:spPr>
          <a:xfrm>
            <a:off x="400050" y="3086100"/>
            <a:ext cx="14478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Agua de preparación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Tubería y FIT de 4"</a:t>
            </a:r>
          </a:p>
        </p:txBody>
      </p:sp>
      <p:sp>
        <p:nvSpPr>
          <p:cNvPr id="340" name="LC_41">
            <a:extLst>
              <a:ext uri="{FF2B5EF4-FFF2-40B4-BE49-F238E27FC236}">
                <a16:creationId xmlns:a16="http://schemas.microsoft.com/office/drawing/2014/main" id="{F02F74E2-6C20-4F54-A691-076FC2F15E70}"/>
              </a:ext>
            </a:extLst>
          </p:cNvPr>
          <p:cNvSpPr>
            <a:spLocks noGrp="1"/>
          </p:cNvSpPr>
          <p:nvPr/>
        </p:nvSpPr>
        <p:spPr>
          <a:xfrm>
            <a:off x="1647825" y="3629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0" y="0"/>
                </a:moveTo>
                <a:lnTo>
                  <a:pt x="22860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1" name="LC_42">
            <a:extLst>
              <a:ext uri="{FF2B5EF4-FFF2-40B4-BE49-F238E27FC236}">
                <a16:creationId xmlns:a16="http://schemas.microsoft.com/office/drawing/2014/main" id="{DC630FC3-F3EA-48EB-ABA4-B333746912D9}"/>
              </a:ext>
            </a:extLst>
          </p:cNvPr>
          <p:cNvSpPr>
            <a:spLocks noGrp="1"/>
          </p:cNvSpPr>
          <p:nvPr/>
        </p:nvSpPr>
        <p:spPr>
          <a:xfrm>
            <a:off x="1876425" y="3629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2" name="LC_43">
            <a:extLst>
              <a:ext uri="{FF2B5EF4-FFF2-40B4-BE49-F238E27FC236}">
                <a16:creationId xmlns:a16="http://schemas.microsoft.com/office/drawing/2014/main" id="{2BAFE032-BCC5-447B-AA65-3B0ED3EC9209}"/>
              </a:ext>
            </a:extLst>
          </p:cNvPr>
          <p:cNvSpPr>
            <a:spLocks noGrp="1"/>
          </p:cNvSpPr>
          <p:nvPr/>
        </p:nvSpPr>
        <p:spPr>
          <a:xfrm>
            <a:off x="1647825" y="3629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228600" y="0"/>
                </a:moveTo>
                <a:lnTo>
                  <a:pt x="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3" name="LC_44">
            <a:extLst>
              <a:ext uri="{FF2B5EF4-FFF2-40B4-BE49-F238E27FC236}">
                <a16:creationId xmlns:a16="http://schemas.microsoft.com/office/drawing/2014/main" id="{6718B21F-A28A-4FE8-97C3-8C7C433E530D}"/>
              </a:ext>
            </a:extLst>
          </p:cNvPr>
          <p:cNvSpPr>
            <a:spLocks noGrp="1"/>
          </p:cNvSpPr>
          <p:nvPr/>
        </p:nvSpPr>
        <p:spPr>
          <a:xfrm>
            <a:off x="1647825" y="3629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4" name="LC_45">
            <a:extLst>
              <a:ext uri="{FF2B5EF4-FFF2-40B4-BE49-F238E27FC236}">
                <a16:creationId xmlns:a16="http://schemas.microsoft.com/office/drawing/2014/main" id="{4C3EE249-33F4-43ED-918C-A4C5CE2C3748}"/>
              </a:ext>
            </a:extLst>
          </p:cNvPr>
          <p:cNvSpPr>
            <a:spLocks noGrp="1"/>
          </p:cNvSpPr>
          <p:nvPr/>
        </p:nvSpPr>
        <p:spPr>
          <a:xfrm>
            <a:off x="1485900" y="38290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HV-101</a:t>
            </a:r>
          </a:p>
        </p:txBody>
      </p:sp>
      <p:sp>
        <p:nvSpPr>
          <p:cNvPr id="345" name="LC_46">
            <a:extLst>
              <a:ext uri="{FF2B5EF4-FFF2-40B4-BE49-F238E27FC236}">
                <a16:creationId xmlns:a16="http://schemas.microsoft.com/office/drawing/2014/main" id="{806130A8-F7B7-4FE3-9223-06ABEADAEA03}"/>
              </a:ext>
            </a:extLst>
          </p:cNvPr>
          <p:cNvSpPr>
            <a:spLocks noGrp="1"/>
          </p:cNvSpPr>
          <p:nvPr/>
        </p:nvSpPr>
        <p:spPr>
          <a:xfrm>
            <a:off x="2228850" y="351472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46" name="LC_47">
            <a:extLst>
              <a:ext uri="{FF2B5EF4-FFF2-40B4-BE49-F238E27FC236}">
                <a16:creationId xmlns:a16="http://schemas.microsoft.com/office/drawing/2014/main" id="{202DF37F-A919-4C4E-940F-5E5FB70CF16F}"/>
              </a:ext>
            </a:extLst>
          </p:cNvPr>
          <p:cNvSpPr>
            <a:spLocks noGrp="1"/>
          </p:cNvSpPr>
          <p:nvPr/>
        </p:nvSpPr>
        <p:spPr>
          <a:xfrm>
            <a:off x="2238375" y="35242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FIT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47" name="LC_48">
            <a:extLst>
              <a:ext uri="{FF2B5EF4-FFF2-40B4-BE49-F238E27FC236}">
                <a16:creationId xmlns:a16="http://schemas.microsoft.com/office/drawing/2014/main" id="{2985E7D2-9674-4A13-A27C-53EEA2A32496}"/>
              </a:ext>
            </a:extLst>
          </p:cNvPr>
          <p:cNvSpPr>
            <a:spLocks noGrp="1"/>
          </p:cNvSpPr>
          <p:nvPr/>
        </p:nvSpPr>
        <p:spPr>
          <a:xfrm>
            <a:off x="3409950" y="3629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0" y="0"/>
                </a:moveTo>
                <a:lnTo>
                  <a:pt x="22860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8" name="LC_49">
            <a:extLst>
              <a:ext uri="{FF2B5EF4-FFF2-40B4-BE49-F238E27FC236}">
                <a16:creationId xmlns:a16="http://schemas.microsoft.com/office/drawing/2014/main" id="{0B2BEBC2-3E24-4FEA-91E9-9C589C79BFBE}"/>
              </a:ext>
            </a:extLst>
          </p:cNvPr>
          <p:cNvSpPr>
            <a:spLocks noGrp="1"/>
          </p:cNvSpPr>
          <p:nvPr/>
        </p:nvSpPr>
        <p:spPr>
          <a:xfrm>
            <a:off x="3638550" y="3629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49" name="LC_50">
            <a:extLst>
              <a:ext uri="{FF2B5EF4-FFF2-40B4-BE49-F238E27FC236}">
                <a16:creationId xmlns:a16="http://schemas.microsoft.com/office/drawing/2014/main" id="{AFD2408B-83B9-4DBE-B2A1-7C0BD1BEFE22}"/>
              </a:ext>
            </a:extLst>
          </p:cNvPr>
          <p:cNvSpPr>
            <a:spLocks noGrp="1"/>
          </p:cNvSpPr>
          <p:nvPr/>
        </p:nvSpPr>
        <p:spPr>
          <a:xfrm>
            <a:off x="3409950" y="3629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228600" y="0"/>
                </a:moveTo>
                <a:lnTo>
                  <a:pt x="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50" name="LC_51">
            <a:extLst>
              <a:ext uri="{FF2B5EF4-FFF2-40B4-BE49-F238E27FC236}">
                <a16:creationId xmlns:a16="http://schemas.microsoft.com/office/drawing/2014/main" id="{5BB79ABC-465C-433F-AB62-F9FA097987DE}"/>
              </a:ext>
            </a:extLst>
          </p:cNvPr>
          <p:cNvSpPr>
            <a:spLocks noGrp="1"/>
          </p:cNvSpPr>
          <p:nvPr/>
        </p:nvSpPr>
        <p:spPr>
          <a:xfrm>
            <a:off x="3409950" y="3629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51" name="LC_52">
            <a:extLst>
              <a:ext uri="{FF2B5EF4-FFF2-40B4-BE49-F238E27FC236}">
                <a16:creationId xmlns:a16="http://schemas.microsoft.com/office/drawing/2014/main" id="{DE9F14A2-4E1D-4811-93CB-F17A9A43F718}"/>
              </a:ext>
            </a:extLst>
          </p:cNvPr>
          <p:cNvSpPr>
            <a:spLocks noGrp="1"/>
          </p:cNvSpPr>
          <p:nvPr/>
        </p:nvSpPr>
        <p:spPr>
          <a:xfrm>
            <a:off x="3524250" y="3543300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52" name="LC_53">
            <a:extLst>
              <a:ext uri="{FF2B5EF4-FFF2-40B4-BE49-F238E27FC236}">
                <a16:creationId xmlns:a16="http://schemas.microsoft.com/office/drawing/2014/main" id="{E131A05F-3FAD-48AC-9B6C-09D21D041505}"/>
              </a:ext>
            </a:extLst>
          </p:cNvPr>
          <p:cNvSpPr>
            <a:spLocks noGrp="1"/>
          </p:cNvSpPr>
          <p:nvPr/>
        </p:nvSpPr>
        <p:spPr>
          <a:xfrm>
            <a:off x="3438525" y="3467100"/>
            <a:ext cx="171450" cy="7620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53" name="LC_54">
            <a:extLst>
              <a:ext uri="{FF2B5EF4-FFF2-40B4-BE49-F238E27FC236}">
                <a16:creationId xmlns:a16="http://schemas.microsoft.com/office/drawing/2014/main" id="{FBDD4B95-89F6-4415-80AB-2EEF9CE10E0C}"/>
              </a:ext>
            </a:extLst>
          </p:cNvPr>
          <p:cNvSpPr>
            <a:spLocks noGrp="1"/>
          </p:cNvSpPr>
          <p:nvPr/>
        </p:nvSpPr>
        <p:spPr>
          <a:xfrm>
            <a:off x="3248025" y="38290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FCV-101</a:t>
            </a:r>
          </a:p>
        </p:txBody>
      </p:sp>
      <p:sp>
        <p:nvSpPr>
          <p:cNvPr id="354" name="LC_55">
            <a:extLst>
              <a:ext uri="{FF2B5EF4-FFF2-40B4-BE49-F238E27FC236}">
                <a16:creationId xmlns:a16="http://schemas.microsoft.com/office/drawing/2014/main" id="{3254B2D6-0D40-4921-9BAA-C17581FCBFFA}"/>
              </a:ext>
            </a:extLst>
          </p:cNvPr>
          <p:cNvSpPr>
            <a:spLocks noGrp="1"/>
          </p:cNvSpPr>
          <p:nvPr/>
        </p:nvSpPr>
        <p:spPr>
          <a:xfrm>
            <a:off x="3028950" y="4035679"/>
            <a:ext cx="952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Falla</a:t>
            </a:r>
            <a:r>
              <a:rPr sz="7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sz="750" b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cerrada</a:t>
            </a:r>
            <a:endParaRPr sz="75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5" name="LC_56">
            <a:extLst>
              <a:ext uri="{FF2B5EF4-FFF2-40B4-BE49-F238E27FC236}">
                <a16:creationId xmlns:a16="http://schemas.microsoft.com/office/drawing/2014/main" id="{5A845362-675B-4BA5-8738-09AC8192A468}"/>
              </a:ext>
            </a:extLst>
          </p:cNvPr>
          <p:cNvSpPr>
            <a:spLocks noGrp="1"/>
          </p:cNvSpPr>
          <p:nvPr/>
        </p:nvSpPr>
        <p:spPr>
          <a:xfrm>
            <a:off x="3324225" y="284797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56" name="LC_57">
            <a:extLst>
              <a:ext uri="{FF2B5EF4-FFF2-40B4-BE49-F238E27FC236}">
                <a16:creationId xmlns:a16="http://schemas.microsoft.com/office/drawing/2014/main" id="{8679C369-9B90-476E-8840-681590A5353A}"/>
              </a:ext>
            </a:extLst>
          </p:cNvPr>
          <p:cNvSpPr>
            <a:spLocks noGrp="1"/>
          </p:cNvSpPr>
          <p:nvPr/>
        </p:nvSpPr>
        <p:spPr>
          <a:xfrm>
            <a:off x="3333750" y="285750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FIC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57" name="LC_58">
            <a:extLst>
              <a:ext uri="{FF2B5EF4-FFF2-40B4-BE49-F238E27FC236}">
                <a16:creationId xmlns:a16="http://schemas.microsoft.com/office/drawing/2014/main" id="{E7495B44-BDE8-4138-8E32-13056BD3C1F6}"/>
              </a:ext>
            </a:extLst>
          </p:cNvPr>
          <p:cNvSpPr>
            <a:spLocks noGrp="1"/>
          </p:cNvSpPr>
          <p:nvPr/>
        </p:nvSpPr>
        <p:spPr>
          <a:xfrm>
            <a:off x="3305175" y="2828925"/>
            <a:ext cx="438150" cy="43815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</p:sp>
      <p:sp>
        <p:nvSpPr>
          <p:cNvPr id="358" name="LC_59">
            <a:extLst>
              <a:ext uri="{FF2B5EF4-FFF2-40B4-BE49-F238E27FC236}">
                <a16:creationId xmlns:a16="http://schemas.microsoft.com/office/drawing/2014/main" id="{41E04318-8DFC-47BF-949E-B1DF70DD6DA3}"/>
              </a:ext>
            </a:extLst>
          </p:cNvPr>
          <p:cNvSpPr>
            <a:spLocks noGrp="1"/>
          </p:cNvSpPr>
          <p:nvPr/>
        </p:nvSpPr>
        <p:spPr>
          <a:xfrm>
            <a:off x="2428875" y="3048000"/>
            <a:ext cx="953" cy="466725"/>
          </a:xfrm>
          <a:custGeom>
            <a:avLst/>
            <a:gdLst/>
            <a:ahLst/>
            <a:cxnLst/>
            <a:rect l="0" t="0" r="0" b="0"/>
            <a:pathLst>
              <a:path w="953" h="466725">
                <a:moveTo>
                  <a:pt x="0" y="46672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59" name="LC_60">
            <a:extLst>
              <a:ext uri="{FF2B5EF4-FFF2-40B4-BE49-F238E27FC236}">
                <a16:creationId xmlns:a16="http://schemas.microsoft.com/office/drawing/2014/main" id="{29EB348A-F67F-42A6-8558-54EA96723334}"/>
              </a:ext>
            </a:extLst>
          </p:cNvPr>
          <p:cNvSpPr>
            <a:spLocks noGrp="1"/>
          </p:cNvSpPr>
          <p:nvPr/>
        </p:nvSpPr>
        <p:spPr>
          <a:xfrm>
            <a:off x="2428875" y="3048000"/>
            <a:ext cx="876300" cy="953"/>
          </a:xfrm>
          <a:custGeom>
            <a:avLst/>
            <a:gdLst/>
            <a:ahLst/>
            <a:cxnLst/>
            <a:rect l="0" t="0" r="0" b="0"/>
            <a:pathLst>
              <a:path w="876300" h="953">
                <a:moveTo>
                  <a:pt x="0" y="0"/>
                </a:moveTo>
                <a:lnTo>
                  <a:pt x="87630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60" name="LC_61">
            <a:extLst>
              <a:ext uri="{FF2B5EF4-FFF2-40B4-BE49-F238E27FC236}">
                <a16:creationId xmlns:a16="http://schemas.microsoft.com/office/drawing/2014/main" id="{AD0A1694-A357-4C35-845E-9142B13B7790}"/>
              </a:ext>
            </a:extLst>
          </p:cNvPr>
          <p:cNvSpPr>
            <a:spLocks noGrp="1"/>
          </p:cNvSpPr>
          <p:nvPr/>
        </p:nvSpPr>
        <p:spPr>
          <a:xfrm>
            <a:off x="3524250" y="3267075"/>
            <a:ext cx="953" cy="200025"/>
          </a:xfrm>
          <a:custGeom>
            <a:avLst/>
            <a:gdLst/>
            <a:ahLst/>
            <a:cxnLst/>
            <a:rect l="0" t="0" r="0" b="0"/>
            <a:pathLst>
              <a:path w="953" h="200025">
                <a:moveTo>
                  <a:pt x="0" y="0"/>
                </a:moveTo>
                <a:lnTo>
                  <a:pt x="0" y="200025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61" name="LC_62">
            <a:extLst>
              <a:ext uri="{FF2B5EF4-FFF2-40B4-BE49-F238E27FC236}">
                <a16:creationId xmlns:a16="http://schemas.microsoft.com/office/drawing/2014/main" id="{C52310C9-FDCD-4B26-B608-8C3F225F285F}"/>
              </a:ext>
            </a:extLst>
          </p:cNvPr>
          <p:cNvSpPr>
            <a:spLocks noGrp="1"/>
          </p:cNvSpPr>
          <p:nvPr/>
        </p:nvSpPr>
        <p:spPr>
          <a:xfrm>
            <a:off x="7677150" y="2781300"/>
            <a:ext cx="666750" cy="953"/>
          </a:xfrm>
          <a:custGeom>
            <a:avLst/>
            <a:gdLst/>
            <a:ahLst/>
            <a:cxnLst/>
            <a:rect l="0" t="0" r="0" b="0"/>
            <a:pathLst>
              <a:path w="666750" h="953">
                <a:moveTo>
                  <a:pt x="0" y="0"/>
                </a:moveTo>
                <a:lnTo>
                  <a:pt x="66675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62" name="LC_63">
            <a:extLst>
              <a:ext uri="{FF2B5EF4-FFF2-40B4-BE49-F238E27FC236}">
                <a16:creationId xmlns:a16="http://schemas.microsoft.com/office/drawing/2014/main" id="{896E9566-F9F6-4BC7-B7F2-47781DC2984B}"/>
              </a:ext>
            </a:extLst>
          </p:cNvPr>
          <p:cNvSpPr>
            <a:spLocks noGrp="1"/>
          </p:cNvSpPr>
          <p:nvPr/>
        </p:nvSpPr>
        <p:spPr>
          <a:xfrm>
            <a:off x="8343900" y="2238375"/>
            <a:ext cx="953" cy="542925"/>
          </a:xfrm>
          <a:custGeom>
            <a:avLst/>
            <a:gdLst/>
            <a:ahLst/>
            <a:cxnLst/>
            <a:rect l="0" t="0" r="0" b="0"/>
            <a:pathLst>
              <a:path w="953" h="542925">
                <a:moveTo>
                  <a:pt x="0" y="54292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63" name="LC_64">
            <a:extLst>
              <a:ext uri="{FF2B5EF4-FFF2-40B4-BE49-F238E27FC236}">
                <a16:creationId xmlns:a16="http://schemas.microsoft.com/office/drawing/2014/main" id="{A345ECE7-7393-4E0B-9F82-3EA73388CA35}"/>
              </a:ext>
            </a:extLst>
          </p:cNvPr>
          <p:cNvSpPr>
            <a:spLocks noGrp="1"/>
          </p:cNvSpPr>
          <p:nvPr/>
        </p:nvSpPr>
        <p:spPr>
          <a:xfrm>
            <a:off x="8343900" y="2238375"/>
            <a:ext cx="314325" cy="953"/>
          </a:xfrm>
          <a:custGeom>
            <a:avLst/>
            <a:gdLst/>
            <a:ahLst/>
            <a:cxnLst/>
            <a:rect l="0" t="0" r="0" b="0"/>
            <a:pathLst>
              <a:path w="314325" h="953">
                <a:moveTo>
                  <a:pt x="0" y="0"/>
                </a:moveTo>
                <a:lnTo>
                  <a:pt x="314325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64" name="LC_65">
            <a:extLst>
              <a:ext uri="{FF2B5EF4-FFF2-40B4-BE49-F238E27FC236}">
                <a16:creationId xmlns:a16="http://schemas.microsoft.com/office/drawing/2014/main" id="{C9C1933F-545E-4D09-9498-BBF4DE9711FA}"/>
              </a:ext>
            </a:extLst>
          </p:cNvPr>
          <p:cNvSpPr>
            <a:spLocks noGrp="1"/>
          </p:cNvSpPr>
          <p:nvPr/>
        </p:nvSpPr>
        <p:spPr>
          <a:xfrm>
            <a:off x="7639050" y="2733675"/>
            <a:ext cx="76200" cy="9525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65" name="LC_66">
            <a:extLst>
              <a:ext uri="{FF2B5EF4-FFF2-40B4-BE49-F238E27FC236}">
                <a16:creationId xmlns:a16="http://schemas.microsoft.com/office/drawing/2014/main" id="{A2823E0A-19C5-4833-BF27-0F685F796329}"/>
              </a:ext>
            </a:extLst>
          </p:cNvPr>
          <p:cNvSpPr>
            <a:spLocks noGrp="1"/>
          </p:cNvSpPr>
          <p:nvPr/>
        </p:nvSpPr>
        <p:spPr>
          <a:xfrm>
            <a:off x="8658225" y="2038350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66" name="LC_67">
            <a:extLst>
              <a:ext uri="{FF2B5EF4-FFF2-40B4-BE49-F238E27FC236}">
                <a16:creationId xmlns:a16="http://schemas.microsoft.com/office/drawing/2014/main" id="{2ED84C1D-0367-4AD1-A7AE-703490F158F4}"/>
              </a:ext>
            </a:extLst>
          </p:cNvPr>
          <p:cNvSpPr>
            <a:spLocks noGrp="1"/>
          </p:cNvSpPr>
          <p:nvPr/>
        </p:nvSpPr>
        <p:spPr>
          <a:xfrm>
            <a:off x="8667750" y="2047875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DIT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67" name="LC_68">
            <a:extLst>
              <a:ext uri="{FF2B5EF4-FFF2-40B4-BE49-F238E27FC236}">
                <a16:creationId xmlns:a16="http://schemas.microsoft.com/office/drawing/2014/main" id="{713D00E8-D6F5-468A-80CD-3D7B8E9F3099}"/>
              </a:ext>
            </a:extLst>
          </p:cNvPr>
          <p:cNvSpPr>
            <a:spLocks noGrp="1"/>
          </p:cNvSpPr>
          <p:nvPr/>
        </p:nvSpPr>
        <p:spPr>
          <a:xfrm>
            <a:off x="9067800" y="2038350"/>
            <a:ext cx="120967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Densidad en tanque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Indicación en °Bé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Temperatura integrada</a:t>
            </a:r>
          </a:p>
        </p:txBody>
      </p:sp>
      <p:sp>
        <p:nvSpPr>
          <p:cNvPr id="368" name="LC_69">
            <a:extLst>
              <a:ext uri="{FF2B5EF4-FFF2-40B4-BE49-F238E27FC236}">
                <a16:creationId xmlns:a16="http://schemas.microsoft.com/office/drawing/2014/main" id="{0B7F5414-A1C6-4E9E-A871-56234299FEAB}"/>
              </a:ext>
            </a:extLst>
          </p:cNvPr>
          <p:cNvSpPr>
            <a:spLocks noGrp="1"/>
          </p:cNvSpPr>
          <p:nvPr/>
        </p:nvSpPr>
        <p:spPr>
          <a:xfrm>
            <a:off x="8658225" y="101917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69" name="LC_70">
            <a:extLst>
              <a:ext uri="{FF2B5EF4-FFF2-40B4-BE49-F238E27FC236}">
                <a16:creationId xmlns:a16="http://schemas.microsoft.com/office/drawing/2014/main" id="{8A46E117-3965-4B2F-8239-B8FAE8C25A5B}"/>
              </a:ext>
            </a:extLst>
          </p:cNvPr>
          <p:cNvSpPr>
            <a:spLocks noGrp="1"/>
          </p:cNvSpPr>
          <p:nvPr/>
        </p:nvSpPr>
        <p:spPr>
          <a:xfrm>
            <a:off x="8667750" y="102870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DIC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70" name="LC_71">
            <a:extLst>
              <a:ext uri="{FF2B5EF4-FFF2-40B4-BE49-F238E27FC236}">
                <a16:creationId xmlns:a16="http://schemas.microsoft.com/office/drawing/2014/main" id="{35F605DA-E4A3-46AC-B74F-8205596D0105}"/>
              </a:ext>
            </a:extLst>
          </p:cNvPr>
          <p:cNvSpPr>
            <a:spLocks noGrp="1"/>
          </p:cNvSpPr>
          <p:nvPr/>
        </p:nvSpPr>
        <p:spPr>
          <a:xfrm>
            <a:off x="8639175" y="1000125"/>
            <a:ext cx="438150" cy="438150"/>
          </a:xfrm>
          <a:prstGeom prst="rect">
            <a:avLst/>
          </a:prstGeom>
          <a:noFill/>
          <a:ln w="9525">
            <a:solidFill>
              <a:srgbClr val="111111"/>
            </a:solidFill>
          </a:ln>
        </p:spPr>
      </p:sp>
      <p:sp>
        <p:nvSpPr>
          <p:cNvPr id="371" name="LC_72">
            <a:extLst>
              <a:ext uri="{FF2B5EF4-FFF2-40B4-BE49-F238E27FC236}">
                <a16:creationId xmlns:a16="http://schemas.microsoft.com/office/drawing/2014/main" id="{2E5BD309-E979-425B-972E-16B7C5228B86}"/>
              </a:ext>
            </a:extLst>
          </p:cNvPr>
          <p:cNvSpPr>
            <a:spLocks noGrp="1"/>
          </p:cNvSpPr>
          <p:nvPr/>
        </p:nvSpPr>
        <p:spPr>
          <a:xfrm>
            <a:off x="8858250" y="1438275"/>
            <a:ext cx="953" cy="600075"/>
          </a:xfrm>
          <a:custGeom>
            <a:avLst/>
            <a:gdLst/>
            <a:ahLst/>
            <a:cxnLst/>
            <a:rect l="0" t="0" r="0" b="0"/>
            <a:pathLst>
              <a:path w="953" h="600075">
                <a:moveTo>
                  <a:pt x="0" y="60007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72" name="LC_73">
            <a:extLst>
              <a:ext uri="{FF2B5EF4-FFF2-40B4-BE49-F238E27FC236}">
                <a16:creationId xmlns:a16="http://schemas.microsoft.com/office/drawing/2014/main" id="{84B10326-4698-456E-88EC-4D267FADDBD6}"/>
              </a:ext>
            </a:extLst>
          </p:cNvPr>
          <p:cNvSpPr>
            <a:spLocks noGrp="1"/>
          </p:cNvSpPr>
          <p:nvPr/>
        </p:nvSpPr>
        <p:spPr>
          <a:xfrm>
            <a:off x="5000625" y="1219200"/>
            <a:ext cx="3638550" cy="953"/>
          </a:xfrm>
          <a:custGeom>
            <a:avLst/>
            <a:gdLst/>
            <a:ahLst/>
            <a:cxnLst/>
            <a:rect l="0" t="0" r="0" b="0"/>
            <a:pathLst>
              <a:path w="3638550" h="953">
                <a:moveTo>
                  <a:pt x="3638550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73" name="LC_74">
            <a:extLst>
              <a:ext uri="{FF2B5EF4-FFF2-40B4-BE49-F238E27FC236}">
                <a16:creationId xmlns:a16="http://schemas.microsoft.com/office/drawing/2014/main" id="{997D56EB-F038-445B-B2A7-9080F317B21F}"/>
              </a:ext>
            </a:extLst>
          </p:cNvPr>
          <p:cNvSpPr>
            <a:spLocks noGrp="1"/>
          </p:cNvSpPr>
          <p:nvPr/>
        </p:nvSpPr>
        <p:spPr>
          <a:xfrm>
            <a:off x="5810250" y="962025"/>
            <a:ext cx="207645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Referencia de frecuencia al VFD</a:t>
            </a:r>
          </a:p>
        </p:txBody>
      </p:sp>
      <p:sp>
        <p:nvSpPr>
          <p:cNvPr id="374" name="LC_75">
            <a:extLst>
              <a:ext uri="{FF2B5EF4-FFF2-40B4-BE49-F238E27FC236}">
                <a16:creationId xmlns:a16="http://schemas.microsoft.com/office/drawing/2014/main" id="{5DBB1156-22F1-4CF6-A074-1FE19ED64286}"/>
              </a:ext>
            </a:extLst>
          </p:cNvPr>
          <p:cNvSpPr>
            <a:spLocks noGrp="1"/>
          </p:cNvSpPr>
          <p:nvPr/>
        </p:nvSpPr>
        <p:spPr>
          <a:xfrm>
            <a:off x="5353050" y="1219200"/>
            <a:ext cx="3286125" cy="953"/>
          </a:xfrm>
          <a:custGeom>
            <a:avLst/>
            <a:gdLst/>
            <a:ahLst/>
            <a:cxnLst/>
            <a:rect l="0" t="0" r="0" b="0"/>
            <a:pathLst>
              <a:path w="3286125" h="953">
                <a:moveTo>
                  <a:pt x="328612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75" name="LC_76">
            <a:extLst>
              <a:ext uri="{FF2B5EF4-FFF2-40B4-BE49-F238E27FC236}">
                <a16:creationId xmlns:a16="http://schemas.microsoft.com/office/drawing/2014/main" id="{CF47850C-667A-4A0E-AB08-AE4581B6C562}"/>
              </a:ext>
            </a:extLst>
          </p:cNvPr>
          <p:cNvSpPr>
            <a:spLocks noGrp="1"/>
          </p:cNvSpPr>
          <p:nvPr/>
        </p:nvSpPr>
        <p:spPr>
          <a:xfrm>
            <a:off x="5353050" y="1219200"/>
            <a:ext cx="953" cy="1828800"/>
          </a:xfrm>
          <a:custGeom>
            <a:avLst/>
            <a:gdLst/>
            <a:ahLst/>
            <a:cxnLst/>
            <a:rect l="0" t="0" r="0" b="0"/>
            <a:pathLst>
              <a:path w="953" h="1828800">
                <a:moveTo>
                  <a:pt x="0" y="0"/>
                </a:moveTo>
                <a:lnTo>
                  <a:pt x="0" y="182880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76" name="LC_77">
            <a:extLst>
              <a:ext uri="{FF2B5EF4-FFF2-40B4-BE49-F238E27FC236}">
                <a16:creationId xmlns:a16="http://schemas.microsoft.com/office/drawing/2014/main" id="{05645101-744F-41EF-875F-16AC8F09D4F2}"/>
              </a:ext>
            </a:extLst>
          </p:cNvPr>
          <p:cNvSpPr>
            <a:spLocks noGrp="1"/>
          </p:cNvSpPr>
          <p:nvPr/>
        </p:nvSpPr>
        <p:spPr>
          <a:xfrm>
            <a:off x="3743325" y="3048000"/>
            <a:ext cx="1609725" cy="953"/>
          </a:xfrm>
          <a:custGeom>
            <a:avLst/>
            <a:gdLst/>
            <a:ahLst/>
            <a:cxnLst/>
            <a:rect l="0" t="0" r="0" b="0"/>
            <a:pathLst>
              <a:path w="1609725" h="953">
                <a:moveTo>
                  <a:pt x="1609725" y="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dash"/>
          </a:ln>
        </p:spPr>
      </p:sp>
      <p:sp>
        <p:nvSpPr>
          <p:cNvPr id="377" name="LC_78">
            <a:extLst>
              <a:ext uri="{FF2B5EF4-FFF2-40B4-BE49-F238E27FC236}">
                <a16:creationId xmlns:a16="http://schemas.microsoft.com/office/drawing/2014/main" id="{90E9D873-BCA6-4936-8281-4B93E10D3051}"/>
              </a:ext>
            </a:extLst>
          </p:cNvPr>
          <p:cNvSpPr>
            <a:spLocks noGrp="1"/>
          </p:cNvSpPr>
          <p:nvPr/>
        </p:nvSpPr>
        <p:spPr>
          <a:xfrm>
            <a:off x="3869932" y="3082377"/>
            <a:ext cx="135255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Consigna</a:t>
            </a:r>
            <a:r>
              <a:rPr sz="7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de caudal</a:t>
            </a:r>
          </a:p>
        </p:txBody>
      </p:sp>
      <p:sp>
        <p:nvSpPr>
          <p:cNvPr id="378" name="LC_79">
            <a:extLst>
              <a:ext uri="{FF2B5EF4-FFF2-40B4-BE49-F238E27FC236}">
                <a16:creationId xmlns:a16="http://schemas.microsoft.com/office/drawing/2014/main" id="{0A6F287E-B7EA-4605-9E9E-801BF5398713}"/>
              </a:ext>
            </a:extLst>
          </p:cNvPr>
          <p:cNvSpPr>
            <a:spLocks noGrp="1"/>
          </p:cNvSpPr>
          <p:nvPr/>
        </p:nvSpPr>
        <p:spPr>
          <a:xfrm>
            <a:off x="9115425" y="952500"/>
            <a:ext cx="19050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SP propuesto: 7,4 °Bé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Banda de entrega: 6-8 °Bé</a:t>
            </a:r>
          </a:p>
        </p:txBody>
      </p:sp>
      <p:sp>
        <p:nvSpPr>
          <p:cNvPr id="379" name="LC_80">
            <a:extLst>
              <a:ext uri="{FF2B5EF4-FFF2-40B4-BE49-F238E27FC236}">
                <a16:creationId xmlns:a16="http://schemas.microsoft.com/office/drawing/2014/main" id="{7776E95B-2D65-48DC-B755-8962BB4FC9AE}"/>
              </a:ext>
            </a:extLst>
          </p:cNvPr>
          <p:cNvSpPr>
            <a:spLocks noGrp="1"/>
          </p:cNvSpPr>
          <p:nvPr/>
        </p:nvSpPr>
        <p:spPr>
          <a:xfrm>
            <a:off x="7905750" y="3238500"/>
            <a:ext cx="133350" cy="953"/>
          </a:xfrm>
          <a:custGeom>
            <a:avLst/>
            <a:gdLst/>
            <a:ahLst/>
            <a:cxnLst/>
            <a:rect l="0" t="0" r="0" b="0"/>
            <a:pathLst>
              <a:path w="133350" h="953">
                <a:moveTo>
                  <a:pt x="0" y="0"/>
                </a:moveTo>
                <a:lnTo>
                  <a:pt x="13335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80" name="LC_81">
            <a:extLst>
              <a:ext uri="{FF2B5EF4-FFF2-40B4-BE49-F238E27FC236}">
                <a16:creationId xmlns:a16="http://schemas.microsoft.com/office/drawing/2014/main" id="{EC0EDE97-848F-4686-8D12-3FFBBF20A680}"/>
              </a:ext>
            </a:extLst>
          </p:cNvPr>
          <p:cNvSpPr>
            <a:spLocks noGrp="1"/>
          </p:cNvSpPr>
          <p:nvPr/>
        </p:nvSpPr>
        <p:spPr>
          <a:xfrm>
            <a:off x="8039100" y="303847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81" name="LC_82">
            <a:extLst>
              <a:ext uri="{FF2B5EF4-FFF2-40B4-BE49-F238E27FC236}">
                <a16:creationId xmlns:a16="http://schemas.microsoft.com/office/drawing/2014/main" id="{A89C6539-C86C-47BA-BEFB-3FD726FFB2B3}"/>
              </a:ext>
            </a:extLst>
          </p:cNvPr>
          <p:cNvSpPr>
            <a:spLocks noGrp="1"/>
          </p:cNvSpPr>
          <p:nvPr/>
        </p:nvSpPr>
        <p:spPr>
          <a:xfrm>
            <a:off x="8048625" y="304800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LIT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82" name="LC_83">
            <a:extLst>
              <a:ext uri="{FF2B5EF4-FFF2-40B4-BE49-F238E27FC236}">
                <a16:creationId xmlns:a16="http://schemas.microsoft.com/office/drawing/2014/main" id="{FFEFF329-4404-4E84-A432-99FB6BDFC817}"/>
              </a:ext>
            </a:extLst>
          </p:cNvPr>
          <p:cNvSpPr>
            <a:spLocks noGrp="1"/>
          </p:cNvSpPr>
          <p:nvPr/>
        </p:nvSpPr>
        <p:spPr>
          <a:xfrm>
            <a:off x="7905750" y="3771900"/>
            <a:ext cx="609600" cy="953"/>
          </a:xfrm>
          <a:custGeom>
            <a:avLst/>
            <a:gdLst/>
            <a:ahLst/>
            <a:cxnLst/>
            <a:rect l="0" t="0" r="0" b="0"/>
            <a:pathLst>
              <a:path w="609600" h="953">
                <a:moveTo>
                  <a:pt x="0" y="0"/>
                </a:moveTo>
                <a:lnTo>
                  <a:pt x="60960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83" name="LC_84">
            <a:extLst>
              <a:ext uri="{FF2B5EF4-FFF2-40B4-BE49-F238E27FC236}">
                <a16:creationId xmlns:a16="http://schemas.microsoft.com/office/drawing/2014/main" id="{C994ECED-09FE-425C-869E-879B39E95FD1}"/>
              </a:ext>
            </a:extLst>
          </p:cNvPr>
          <p:cNvSpPr>
            <a:spLocks noGrp="1"/>
          </p:cNvSpPr>
          <p:nvPr/>
        </p:nvSpPr>
        <p:spPr>
          <a:xfrm>
            <a:off x="8515350" y="357187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384" name="LC_85">
            <a:extLst>
              <a:ext uri="{FF2B5EF4-FFF2-40B4-BE49-F238E27FC236}">
                <a16:creationId xmlns:a16="http://schemas.microsoft.com/office/drawing/2014/main" id="{6A951DCA-B3EF-4226-ABC6-965EC77B3B81}"/>
              </a:ext>
            </a:extLst>
          </p:cNvPr>
          <p:cNvSpPr>
            <a:spLocks noGrp="1"/>
          </p:cNvSpPr>
          <p:nvPr/>
        </p:nvSpPr>
        <p:spPr>
          <a:xfrm>
            <a:off x="8524875" y="358140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LSHH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385" name="LC_86">
            <a:extLst>
              <a:ext uri="{FF2B5EF4-FFF2-40B4-BE49-F238E27FC236}">
                <a16:creationId xmlns:a16="http://schemas.microsoft.com/office/drawing/2014/main" id="{0A2EDD66-9A44-4FC6-AF57-49DF3349670F}"/>
              </a:ext>
            </a:extLst>
          </p:cNvPr>
          <p:cNvSpPr>
            <a:spLocks noGrp="1"/>
          </p:cNvSpPr>
          <p:nvPr/>
        </p:nvSpPr>
        <p:spPr>
          <a:xfrm>
            <a:off x="7972425" y="3381375"/>
            <a:ext cx="14573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Nivel y HH al PLC</a:t>
            </a:r>
          </a:p>
        </p:txBody>
      </p:sp>
      <p:sp>
        <p:nvSpPr>
          <p:cNvPr id="386" name="LC_87">
            <a:extLst>
              <a:ext uri="{FF2B5EF4-FFF2-40B4-BE49-F238E27FC236}">
                <a16:creationId xmlns:a16="http://schemas.microsoft.com/office/drawing/2014/main" id="{B962BB63-6255-45EB-BAEE-A58FF67BE4B2}"/>
              </a:ext>
            </a:extLst>
          </p:cNvPr>
          <p:cNvSpPr>
            <a:spLocks noGrp="1"/>
          </p:cNvSpPr>
          <p:nvPr/>
        </p:nvSpPr>
        <p:spPr>
          <a:xfrm>
            <a:off x="7762875" y="3857625"/>
            <a:ext cx="953" cy="285750"/>
          </a:xfrm>
          <a:custGeom>
            <a:avLst/>
            <a:gdLst/>
            <a:ahLst/>
            <a:cxnLst/>
            <a:rect l="0" t="0" r="0" b="0"/>
            <a:pathLst>
              <a:path w="953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87" name="LC_88">
            <a:extLst>
              <a:ext uri="{FF2B5EF4-FFF2-40B4-BE49-F238E27FC236}">
                <a16:creationId xmlns:a16="http://schemas.microsoft.com/office/drawing/2014/main" id="{3E6DC8DF-88E6-4F19-8401-462FDD4FE567}"/>
              </a:ext>
            </a:extLst>
          </p:cNvPr>
          <p:cNvSpPr>
            <a:spLocks noGrp="1"/>
          </p:cNvSpPr>
          <p:nvPr/>
        </p:nvSpPr>
        <p:spPr>
          <a:xfrm>
            <a:off x="7886700" y="4143375"/>
            <a:ext cx="2000250" cy="953"/>
          </a:xfrm>
          <a:custGeom>
            <a:avLst/>
            <a:gdLst/>
            <a:ahLst/>
            <a:cxnLst/>
            <a:rect l="0" t="0" r="0" b="0"/>
            <a:pathLst>
              <a:path w="2000250" h="953">
                <a:moveTo>
                  <a:pt x="0" y="0"/>
                </a:moveTo>
                <a:lnTo>
                  <a:pt x="2000250" y="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88" name="LC_89">
            <a:extLst>
              <a:ext uri="{FF2B5EF4-FFF2-40B4-BE49-F238E27FC236}">
                <a16:creationId xmlns:a16="http://schemas.microsoft.com/office/drawing/2014/main" id="{FBB952E2-785B-4D49-9783-9323E63B7396}"/>
              </a:ext>
            </a:extLst>
          </p:cNvPr>
          <p:cNvSpPr>
            <a:spLocks noGrp="1"/>
          </p:cNvSpPr>
          <p:nvPr/>
        </p:nvSpPr>
        <p:spPr>
          <a:xfrm>
            <a:off x="9763125" y="2781300"/>
            <a:ext cx="953" cy="1362075"/>
          </a:xfrm>
          <a:custGeom>
            <a:avLst/>
            <a:gdLst/>
            <a:ahLst/>
            <a:cxnLst/>
            <a:rect l="0" t="0" r="0" b="0"/>
            <a:pathLst>
              <a:path w="953" h="1362075">
                <a:moveTo>
                  <a:pt x="0" y="1362075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89" name="LC_90">
            <a:extLst>
              <a:ext uri="{FF2B5EF4-FFF2-40B4-BE49-F238E27FC236}">
                <a16:creationId xmlns:a16="http://schemas.microsoft.com/office/drawing/2014/main" id="{8FD74653-4228-4FBD-8C63-7BA8AC7E8A17}"/>
              </a:ext>
            </a:extLst>
          </p:cNvPr>
          <p:cNvSpPr>
            <a:spLocks noGrp="1"/>
          </p:cNvSpPr>
          <p:nvPr/>
        </p:nvSpPr>
        <p:spPr>
          <a:xfrm>
            <a:off x="9763125" y="2781300"/>
            <a:ext cx="1666875" cy="953"/>
          </a:xfrm>
          <a:custGeom>
            <a:avLst/>
            <a:gdLst/>
            <a:ahLst/>
            <a:cxnLst/>
            <a:rect l="0" t="0" r="0" b="0"/>
            <a:pathLst>
              <a:path w="1666875" h="953">
                <a:moveTo>
                  <a:pt x="0" y="0"/>
                </a:moveTo>
                <a:lnTo>
                  <a:pt x="1666875" y="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90" name="LC_91">
            <a:extLst>
              <a:ext uri="{FF2B5EF4-FFF2-40B4-BE49-F238E27FC236}">
                <a16:creationId xmlns:a16="http://schemas.microsoft.com/office/drawing/2014/main" id="{14E82182-ED88-4252-B272-E5C27BA5BB85}"/>
              </a:ext>
            </a:extLst>
          </p:cNvPr>
          <p:cNvSpPr>
            <a:spLocks noGrp="1"/>
          </p:cNvSpPr>
          <p:nvPr/>
        </p:nvSpPr>
        <p:spPr>
          <a:xfrm>
            <a:off x="11430000" y="2781300"/>
            <a:ext cx="953" cy="1076325"/>
          </a:xfrm>
          <a:custGeom>
            <a:avLst/>
            <a:gdLst/>
            <a:ahLst/>
            <a:cxnLst/>
            <a:rect l="0" t="0" r="0" b="0"/>
            <a:pathLst>
              <a:path w="953" h="1076325">
                <a:moveTo>
                  <a:pt x="0" y="0"/>
                </a:moveTo>
                <a:lnTo>
                  <a:pt x="0" y="1076325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91" name="LC_92">
            <a:extLst>
              <a:ext uri="{FF2B5EF4-FFF2-40B4-BE49-F238E27FC236}">
                <a16:creationId xmlns:a16="http://schemas.microsoft.com/office/drawing/2014/main" id="{FE68F8EB-BAC3-476B-AE15-3A2A107CA511}"/>
              </a:ext>
            </a:extLst>
          </p:cNvPr>
          <p:cNvSpPr>
            <a:spLocks noGrp="1"/>
          </p:cNvSpPr>
          <p:nvPr/>
        </p:nvSpPr>
        <p:spPr>
          <a:xfrm>
            <a:off x="9763125" y="3857625"/>
            <a:ext cx="1666875" cy="953"/>
          </a:xfrm>
          <a:custGeom>
            <a:avLst/>
            <a:gdLst/>
            <a:ahLst/>
            <a:cxnLst/>
            <a:rect l="0" t="0" r="0" b="0"/>
            <a:pathLst>
              <a:path w="1666875" h="953">
                <a:moveTo>
                  <a:pt x="1666875" y="0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92" name="LC_93">
            <a:extLst>
              <a:ext uri="{FF2B5EF4-FFF2-40B4-BE49-F238E27FC236}">
                <a16:creationId xmlns:a16="http://schemas.microsoft.com/office/drawing/2014/main" id="{33ED0F9A-818F-4819-A61D-7882E46316F6}"/>
              </a:ext>
            </a:extLst>
          </p:cNvPr>
          <p:cNvSpPr>
            <a:spLocks noGrp="1"/>
          </p:cNvSpPr>
          <p:nvPr/>
        </p:nvSpPr>
        <p:spPr>
          <a:xfrm>
            <a:off x="11430000" y="3333750"/>
            <a:ext cx="2076450" cy="953"/>
          </a:xfrm>
          <a:custGeom>
            <a:avLst/>
            <a:gdLst/>
            <a:ahLst/>
            <a:cxnLst/>
            <a:rect l="0" t="0" r="0" b="0"/>
            <a:pathLst>
              <a:path w="2076450" h="953">
                <a:moveTo>
                  <a:pt x="0" y="0"/>
                </a:moveTo>
                <a:lnTo>
                  <a:pt x="2076450" y="0"/>
                </a:lnTo>
              </a:path>
            </a:pathLst>
          </a:custGeom>
          <a:noFill/>
          <a:ln w="28575">
            <a:solidFill>
              <a:srgbClr val="EF7770"/>
            </a:solidFill>
            <a:prstDash val="solid"/>
          </a:ln>
        </p:spPr>
      </p:sp>
      <p:sp>
        <p:nvSpPr>
          <p:cNvPr id="393" name="LC_94">
            <a:extLst>
              <a:ext uri="{FF2B5EF4-FFF2-40B4-BE49-F238E27FC236}">
                <a16:creationId xmlns:a16="http://schemas.microsoft.com/office/drawing/2014/main" id="{7460C8DE-C676-4ECF-B1A2-EAA9C8452A32}"/>
              </a:ext>
            </a:extLst>
          </p:cNvPr>
          <p:cNvSpPr>
            <a:spLocks noGrp="1"/>
          </p:cNvSpPr>
          <p:nvPr/>
        </p:nvSpPr>
        <p:spPr>
          <a:xfrm>
            <a:off x="13354050" y="3286125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0" y="0"/>
                </a:moveTo>
                <a:lnTo>
                  <a:pt x="76200" y="47625"/>
                </a:lnTo>
              </a:path>
            </a:pathLst>
          </a:custGeom>
          <a:noFill/>
          <a:ln w="19050">
            <a:solidFill>
              <a:srgbClr val="EF7770"/>
            </a:solidFill>
            <a:prstDash val="solid"/>
          </a:ln>
        </p:spPr>
      </p:sp>
      <p:sp>
        <p:nvSpPr>
          <p:cNvPr id="394" name="LC_95">
            <a:extLst>
              <a:ext uri="{FF2B5EF4-FFF2-40B4-BE49-F238E27FC236}">
                <a16:creationId xmlns:a16="http://schemas.microsoft.com/office/drawing/2014/main" id="{E4039463-6E68-4B16-9D05-751D9F73282F}"/>
              </a:ext>
            </a:extLst>
          </p:cNvPr>
          <p:cNvSpPr>
            <a:spLocks noGrp="1"/>
          </p:cNvSpPr>
          <p:nvPr/>
        </p:nvSpPr>
        <p:spPr>
          <a:xfrm>
            <a:off x="13354050" y="3333750"/>
            <a:ext cx="76200" cy="47625"/>
          </a:xfrm>
          <a:custGeom>
            <a:avLst/>
            <a:gdLst/>
            <a:ahLst/>
            <a:cxnLst/>
            <a:rect l="0" t="0" r="0" b="0"/>
            <a:pathLst>
              <a:path w="76200" h="47625">
                <a:moveTo>
                  <a:pt x="76200" y="0"/>
                </a:moveTo>
                <a:lnTo>
                  <a:pt x="0" y="47625"/>
                </a:lnTo>
              </a:path>
            </a:pathLst>
          </a:custGeom>
          <a:noFill/>
          <a:ln w="19050">
            <a:solidFill>
              <a:srgbClr val="EF7770"/>
            </a:solidFill>
            <a:prstDash val="solid"/>
          </a:ln>
        </p:spPr>
      </p:sp>
      <p:sp>
        <p:nvSpPr>
          <p:cNvPr id="395" name="LC_96">
            <a:extLst>
              <a:ext uri="{FF2B5EF4-FFF2-40B4-BE49-F238E27FC236}">
                <a16:creationId xmlns:a16="http://schemas.microsoft.com/office/drawing/2014/main" id="{E6CEBC31-7FEE-478C-B0FB-542C9B5AF46B}"/>
              </a:ext>
            </a:extLst>
          </p:cNvPr>
          <p:cNvSpPr>
            <a:spLocks noGrp="1"/>
          </p:cNvSpPr>
          <p:nvPr/>
        </p:nvSpPr>
        <p:spPr>
          <a:xfrm>
            <a:off x="9944100" y="269557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0" y="0"/>
                </a:moveTo>
                <a:lnTo>
                  <a:pt x="22860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96" name="LC_97">
            <a:extLst>
              <a:ext uri="{FF2B5EF4-FFF2-40B4-BE49-F238E27FC236}">
                <a16:creationId xmlns:a16="http://schemas.microsoft.com/office/drawing/2014/main" id="{7AC0DBC6-E6B2-4EAE-8A90-FBF90B28EC0B}"/>
              </a:ext>
            </a:extLst>
          </p:cNvPr>
          <p:cNvSpPr>
            <a:spLocks noGrp="1"/>
          </p:cNvSpPr>
          <p:nvPr/>
        </p:nvSpPr>
        <p:spPr>
          <a:xfrm>
            <a:off x="10172700" y="269557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97" name="LC_98">
            <a:extLst>
              <a:ext uri="{FF2B5EF4-FFF2-40B4-BE49-F238E27FC236}">
                <a16:creationId xmlns:a16="http://schemas.microsoft.com/office/drawing/2014/main" id="{7BF89EAD-1025-41AB-B457-CBC332F50CE9}"/>
              </a:ext>
            </a:extLst>
          </p:cNvPr>
          <p:cNvSpPr>
            <a:spLocks noGrp="1"/>
          </p:cNvSpPr>
          <p:nvPr/>
        </p:nvSpPr>
        <p:spPr>
          <a:xfrm>
            <a:off x="9944100" y="269557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228600" y="0"/>
                </a:moveTo>
                <a:lnTo>
                  <a:pt x="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98" name="LC_99">
            <a:extLst>
              <a:ext uri="{FF2B5EF4-FFF2-40B4-BE49-F238E27FC236}">
                <a16:creationId xmlns:a16="http://schemas.microsoft.com/office/drawing/2014/main" id="{6C91E6F8-806A-4669-AF95-AC459A49A88D}"/>
              </a:ext>
            </a:extLst>
          </p:cNvPr>
          <p:cNvSpPr>
            <a:spLocks noGrp="1"/>
          </p:cNvSpPr>
          <p:nvPr/>
        </p:nvSpPr>
        <p:spPr>
          <a:xfrm>
            <a:off x="9944100" y="269557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399" name="LC_100">
            <a:extLst>
              <a:ext uri="{FF2B5EF4-FFF2-40B4-BE49-F238E27FC236}">
                <a16:creationId xmlns:a16="http://schemas.microsoft.com/office/drawing/2014/main" id="{D71AE330-640D-4A69-8937-5CEB6230DACE}"/>
              </a:ext>
            </a:extLst>
          </p:cNvPr>
          <p:cNvSpPr>
            <a:spLocks noGrp="1"/>
          </p:cNvSpPr>
          <p:nvPr/>
        </p:nvSpPr>
        <p:spPr>
          <a:xfrm>
            <a:off x="9944100" y="3771900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0" y="0"/>
                </a:moveTo>
                <a:lnTo>
                  <a:pt x="22860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0" name="LC_101">
            <a:extLst>
              <a:ext uri="{FF2B5EF4-FFF2-40B4-BE49-F238E27FC236}">
                <a16:creationId xmlns:a16="http://schemas.microsoft.com/office/drawing/2014/main" id="{CDF98283-54FA-4285-95A0-E70715AB5953}"/>
              </a:ext>
            </a:extLst>
          </p:cNvPr>
          <p:cNvSpPr>
            <a:spLocks noGrp="1"/>
          </p:cNvSpPr>
          <p:nvPr/>
        </p:nvSpPr>
        <p:spPr>
          <a:xfrm>
            <a:off x="10172700" y="3771900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1" name="LC_102">
            <a:extLst>
              <a:ext uri="{FF2B5EF4-FFF2-40B4-BE49-F238E27FC236}">
                <a16:creationId xmlns:a16="http://schemas.microsoft.com/office/drawing/2014/main" id="{C4E84A47-2C97-4632-A119-306E005B3288}"/>
              </a:ext>
            </a:extLst>
          </p:cNvPr>
          <p:cNvSpPr>
            <a:spLocks noGrp="1"/>
          </p:cNvSpPr>
          <p:nvPr/>
        </p:nvSpPr>
        <p:spPr>
          <a:xfrm>
            <a:off x="9944100" y="3771900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228600" y="0"/>
                </a:moveTo>
                <a:lnTo>
                  <a:pt x="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2" name="LC_103">
            <a:extLst>
              <a:ext uri="{FF2B5EF4-FFF2-40B4-BE49-F238E27FC236}">
                <a16:creationId xmlns:a16="http://schemas.microsoft.com/office/drawing/2014/main" id="{64E2F57F-366C-4DCA-8125-396A406C1FD2}"/>
              </a:ext>
            </a:extLst>
          </p:cNvPr>
          <p:cNvSpPr>
            <a:spLocks noGrp="1"/>
          </p:cNvSpPr>
          <p:nvPr/>
        </p:nvSpPr>
        <p:spPr>
          <a:xfrm>
            <a:off x="9944100" y="3771900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3" name="LC_104">
            <a:extLst>
              <a:ext uri="{FF2B5EF4-FFF2-40B4-BE49-F238E27FC236}">
                <a16:creationId xmlns:a16="http://schemas.microsoft.com/office/drawing/2014/main" id="{EEBC2883-9AE2-4CBD-A41B-3B6CB4E93EF4}"/>
              </a:ext>
            </a:extLst>
          </p:cNvPr>
          <p:cNvSpPr>
            <a:spLocks noGrp="1"/>
          </p:cNvSpPr>
          <p:nvPr/>
        </p:nvSpPr>
        <p:spPr>
          <a:xfrm>
            <a:off x="10382250" y="2590800"/>
            <a:ext cx="3810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404" name="LC_105">
            <a:extLst>
              <a:ext uri="{FF2B5EF4-FFF2-40B4-BE49-F238E27FC236}">
                <a16:creationId xmlns:a16="http://schemas.microsoft.com/office/drawing/2014/main" id="{87D55585-9C21-4EF2-8F50-77F3D4FA29CE}"/>
              </a:ext>
            </a:extLst>
          </p:cNvPr>
          <p:cNvSpPr>
            <a:spLocks noGrp="1"/>
          </p:cNvSpPr>
          <p:nvPr/>
        </p:nvSpPr>
        <p:spPr>
          <a:xfrm>
            <a:off x="10477500" y="2667000"/>
            <a:ext cx="219075" cy="114300"/>
          </a:xfrm>
          <a:custGeom>
            <a:avLst/>
            <a:gdLst/>
            <a:ahLst/>
            <a:cxnLst/>
            <a:rect l="0" t="0" r="0" b="0"/>
            <a:pathLst>
              <a:path w="219075" h="114300">
                <a:moveTo>
                  <a:pt x="0" y="0"/>
                </a:moveTo>
                <a:lnTo>
                  <a:pt x="219075" y="1143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5" name="LC_106">
            <a:extLst>
              <a:ext uri="{FF2B5EF4-FFF2-40B4-BE49-F238E27FC236}">
                <a16:creationId xmlns:a16="http://schemas.microsoft.com/office/drawing/2014/main" id="{C4FBA60B-3CEF-49D3-97B2-173A1C19A3EA}"/>
              </a:ext>
            </a:extLst>
          </p:cNvPr>
          <p:cNvSpPr>
            <a:spLocks noGrp="1"/>
          </p:cNvSpPr>
          <p:nvPr/>
        </p:nvSpPr>
        <p:spPr>
          <a:xfrm>
            <a:off x="10477500" y="2781300"/>
            <a:ext cx="219075" cy="114300"/>
          </a:xfrm>
          <a:custGeom>
            <a:avLst/>
            <a:gdLst/>
            <a:ahLst/>
            <a:cxnLst/>
            <a:rect l="0" t="0" r="0" b="0"/>
            <a:pathLst>
              <a:path w="219075" h="114300">
                <a:moveTo>
                  <a:pt x="219075" y="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6" name="LC_107">
            <a:extLst>
              <a:ext uri="{FF2B5EF4-FFF2-40B4-BE49-F238E27FC236}">
                <a16:creationId xmlns:a16="http://schemas.microsoft.com/office/drawing/2014/main" id="{74E86A61-51B3-4B39-8397-9709E926FF32}"/>
              </a:ext>
            </a:extLst>
          </p:cNvPr>
          <p:cNvSpPr>
            <a:spLocks noGrp="1"/>
          </p:cNvSpPr>
          <p:nvPr/>
        </p:nvSpPr>
        <p:spPr>
          <a:xfrm>
            <a:off x="10477500" y="2667000"/>
            <a:ext cx="953" cy="228600"/>
          </a:xfrm>
          <a:custGeom>
            <a:avLst/>
            <a:gdLst/>
            <a:ahLst/>
            <a:cxnLst/>
            <a:rect l="0" t="0" r="0" b="0"/>
            <a:pathLst>
              <a:path w="953" h="228600">
                <a:moveTo>
                  <a:pt x="0" y="2286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07" name="LC_108">
            <a:extLst>
              <a:ext uri="{FF2B5EF4-FFF2-40B4-BE49-F238E27FC236}">
                <a16:creationId xmlns:a16="http://schemas.microsoft.com/office/drawing/2014/main" id="{3251AA2E-3FE8-4264-830A-60A122797649}"/>
              </a:ext>
            </a:extLst>
          </p:cNvPr>
          <p:cNvSpPr>
            <a:spLocks noGrp="1"/>
          </p:cNvSpPr>
          <p:nvPr/>
        </p:nvSpPr>
        <p:spPr>
          <a:xfrm>
            <a:off x="10191750" y="3000375"/>
            <a:ext cx="7620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P-101A</a:t>
            </a:r>
          </a:p>
        </p:txBody>
      </p:sp>
      <p:sp>
        <p:nvSpPr>
          <p:cNvPr id="408" name="LC_109">
            <a:extLst>
              <a:ext uri="{FF2B5EF4-FFF2-40B4-BE49-F238E27FC236}">
                <a16:creationId xmlns:a16="http://schemas.microsoft.com/office/drawing/2014/main" id="{46576D24-F485-4818-996B-A8283E5A7146}"/>
              </a:ext>
            </a:extLst>
          </p:cNvPr>
          <p:cNvSpPr>
            <a:spLocks noGrp="1"/>
          </p:cNvSpPr>
          <p:nvPr/>
        </p:nvSpPr>
        <p:spPr>
          <a:xfrm>
            <a:off x="10382250" y="3667125"/>
            <a:ext cx="381000" cy="3810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409" name="LC_110">
            <a:extLst>
              <a:ext uri="{FF2B5EF4-FFF2-40B4-BE49-F238E27FC236}">
                <a16:creationId xmlns:a16="http://schemas.microsoft.com/office/drawing/2014/main" id="{B9016A10-A81A-4524-8AAE-D944AF1A565C}"/>
              </a:ext>
            </a:extLst>
          </p:cNvPr>
          <p:cNvSpPr>
            <a:spLocks noGrp="1"/>
          </p:cNvSpPr>
          <p:nvPr/>
        </p:nvSpPr>
        <p:spPr>
          <a:xfrm>
            <a:off x="10477500" y="3743325"/>
            <a:ext cx="219075" cy="114300"/>
          </a:xfrm>
          <a:custGeom>
            <a:avLst/>
            <a:gdLst/>
            <a:ahLst/>
            <a:cxnLst/>
            <a:rect l="0" t="0" r="0" b="0"/>
            <a:pathLst>
              <a:path w="219075" h="114300">
                <a:moveTo>
                  <a:pt x="0" y="0"/>
                </a:moveTo>
                <a:lnTo>
                  <a:pt x="219075" y="1143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0" name="LC_111">
            <a:extLst>
              <a:ext uri="{FF2B5EF4-FFF2-40B4-BE49-F238E27FC236}">
                <a16:creationId xmlns:a16="http://schemas.microsoft.com/office/drawing/2014/main" id="{FDDE5582-6AEF-42F6-A852-598C49498BCD}"/>
              </a:ext>
            </a:extLst>
          </p:cNvPr>
          <p:cNvSpPr>
            <a:spLocks noGrp="1"/>
          </p:cNvSpPr>
          <p:nvPr/>
        </p:nvSpPr>
        <p:spPr>
          <a:xfrm>
            <a:off x="10477500" y="3857625"/>
            <a:ext cx="219075" cy="114300"/>
          </a:xfrm>
          <a:custGeom>
            <a:avLst/>
            <a:gdLst/>
            <a:ahLst/>
            <a:cxnLst/>
            <a:rect l="0" t="0" r="0" b="0"/>
            <a:pathLst>
              <a:path w="219075" h="114300">
                <a:moveTo>
                  <a:pt x="219075" y="0"/>
                </a:moveTo>
                <a:lnTo>
                  <a:pt x="0" y="1143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1" name="LC_112">
            <a:extLst>
              <a:ext uri="{FF2B5EF4-FFF2-40B4-BE49-F238E27FC236}">
                <a16:creationId xmlns:a16="http://schemas.microsoft.com/office/drawing/2014/main" id="{5302A929-8B1A-4A62-B38F-99A1A8156AEE}"/>
              </a:ext>
            </a:extLst>
          </p:cNvPr>
          <p:cNvSpPr>
            <a:spLocks noGrp="1"/>
          </p:cNvSpPr>
          <p:nvPr/>
        </p:nvSpPr>
        <p:spPr>
          <a:xfrm>
            <a:off x="10477500" y="3743325"/>
            <a:ext cx="953" cy="228600"/>
          </a:xfrm>
          <a:custGeom>
            <a:avLst/>
            <a:gdLst/>
            <a:ahLst/>
            <a:cxnLst/>
            <a:rect l="0" t="0" r="0" b="0"/>
            <a:pathLst>
              <a:path w="953" h="228600">
                <a:moveTo>
                  <a:pt x="0" y="2286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2" name="LC_113">
            <a:extLst>
              <a:ext uri="{FF2B5EF4-FFF2-40B4-BE49-F238E27FC236}">
                <a16:creationId xmlns:a16="http://schemas.microsoft.com/office/drawing/2014/main" id="{46606439-672D-46CE-BFB0-1CCAD82B5CF0}"/>
              </a:ext>
            </a:extLst>
          </p:cNvPr>
          <p:cNvSpPr>
            <a:spLocks noGrp="1"/>
          </p:cNvSpPr>
          <p:nvPr/>
        </p:nvSpPr>
        <p:spPr>
          <a:xfrm>
            <a:off x="10191750" y="4076700"/>
            <a:ext cx="7620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P-101B</a:t>
            </a:r>
          </a:p>
        </p:txBody>
      </p:sp>
      <p:sp>
        <p:nvSpPr>
          <p:cNvPr id="413" name="LC_114">
            <a:extLst>
              <a:ext uri="{FF2B5EF4-FFF2-40B4-BE49-F238E27FC236}">
                <a16:creationId xmlns:a16="http://schemas.microsoft.com/office/drawing/2014/main" id="{644742E1-CB07-4FDE-87F2-EDF1E633D878}"/>
              </a:ext>
            </a:extLst>
          </p:cNvPr>
          <p:cNvSpPr>
            <a:spLocks noGrp="1"/>
          </p:cNvSpPr>
          <p:nvPr/>
        </p:nvSpPr>
        <p:spPr>
          <a:xfrm>
            <a:off x="10972800" y="2686050"/>
            <a:ext cx="171450" cy="190500"/>
          </a:xfrm>
          <a:custGeom>
            <a:avLst/>
            <a:gdLst/>
            <a:ahLst/>
            <a:cxnLst/>
            <a:rect l="0" t="0" r="0" b="0"/>
            <a:pathLst>
              <a:path w="171450" h="190500">
                <a:moveTo>
                  <a:pt x="0" y="190500"/>
                </a:moveTo>
                <a:lnTo>
                  <a:pt x="17145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4" name="LC_115">
            <a:extLst>
              <a:ext uri="{FF2B5EF4-FFF2-40B4-BE49-F238E27FC236}">
                <a16:creationId xmlns:a16="http://schemas.microsoft.com/office/drawing/2014/main" id="{E7002174-E594-4949-9F77-054BD4737361}"/>
              </a:ext>
            </a:extLst>
          </p:cNvPr>
          <p:cNvSpPr>
            <a:spLocks noGrp="1"/>
          </p:cNvSpPr>
          <p:nvPr/>
        </p:nvSpPr>
        <p:spPr>
          <a:xfrm>
            <a:off x="11144250" y="2686050"/>
            <a:ext cx="953" cy="190500"/>
          </a:xfrm>
          <a:custGeom>
            <a:avLst/>
            <a:gdLst/>
            <a:ahLst/>
            <a:cxnLst/>
            <a:rect l="0" t="0" r="0" b="0"/>
            <a:pathLst>
              <a:path w="953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5" name="LC_116">
            <a:extLst>
              <a:ext uri="{FF2B5EF4-FFF2-40B4-BE49-F238E27FC236}">
                <a16:creationId xmlns:a16="http://schemas.microsoft.com/office/drawing/2014/main" id="{C45185B6-3275-4597-A425-C7EA8E24056F}"/>
              </a:ext>
            </a:extLst>
          </p:cNvPr>
          <p:cNvSpPr>
            <a:spLocks noGrp="1"/>
          </p:cNvSpPr>
          <p:nvPr/>
        </p:nvSpPr>
        <p:spPr>
          <a:xfrm>
            <a:off x="10972800" y="3762375"/>
            <a:ext cx="171450" cy="190500"/>
          </a:xfrm>
          <a:custGeom>
            <a:avLst/>
            <a:gdLst/>
            <a:ahLst/>
            <a:cxnLst/>
            <a:rect l="0" t="0" r="0" b="0"/>
            <a:pathLst>
              <a:path w="171450" h="190500">
                <a:moveTo>
                  <a:pt x="0" y="190500"/>
                </a:moveTo>
                <a:lnTo>
                  <a:pt x="17145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6" name="LC_117">
            <a:extLst>
              <a:ext uri="{FF2B5EF4-FFF2-40B4-BE49-F238E27FC236}">
                <a16:creationId xmlns:a16="http://schemas.microsoft.com/office/drawing/2014/main" id="{03EE162F-DEEB-4D8D-8D69-24455AF6557F}"/>
              </a:ext>
            </a:extLst>
          </p:cNvPr>
          <p:cNvSpPr>
            <a:spLocks noGrp="1"/>
          </p:cNvSpPr>
          <p:nvPr/>
        </p:nvSpPr>
        <p:spPr>
          <a:xfrm>
            <a:off x="11144250" y="3762375"/>
            <a:ext cx="953" cy="190500"/>
          </a:xfrm>
          <a:custGeom>
            <a:avLst/>
            <a:gdLst/>
            <a:ahLst/>
            <a:cxnLst/>
            <a:rect l="0" t="0" r="0" b="0"/>
            <a:pathLst>
              <a:path w="953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17" name="LC_118">
            <a:extLst>
              <a:ext uri="{FF2B5EF4-FFF2-40B4-BE49-F238E27FC236}">
                <a16:creationId xmlns:a16="http://schemas.microsoft.com/office/drawing/2014/main" id="{A00A7461-C79F-400B-94B2-D2DB775EE1C6}"/>
              </a:ext>
            </a:extLst>
          </p:cNvPr>
          <p:cNvSpPr>
            <a:spLocks noGrp="1"/>
          </p:cNvSpPr>
          <p:nvPr/>
        </p:nvSpPr>
        <p:spPr>
          <a:xfrm>
            <a:off x="10668000" y="2362200"/>
            <a:ext cx="1143000" cy="180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Aislamiento + NRV</a:t>
            </a:r>
          </a:p>
        </p:txBody>
      </p:sp>
      <p:sp>
        <p:nvSpPr>
          <p:cNvPr id="418" name="LC_119">
            <a:extLst>
              <a:ext uri="{FF2B5EF4-FFF2-40B4-BE49-F238E27FC236}">
                <a16:creationId xmlns:a16="http://schemas.microsoft.com/office/drawing/2014/main" id="{64AE76C9-C39A-4AE2-8219-4A52BC5F5620}"/>
              </a:ext>
            </a:extLst>
          </p:cNvPr>
          <p:cNvSpPr>
            <a:spLocks noGrp="1"/>
          </p:cNvSpPr>
          <p:nvPr/>
        </p:nvSpPr>
        <p:spPr>
          <a:xfrm>
            <a:off x="9334500" y="4248150"/>
            <a:ext cx="17811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8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Succión y descarga 4"</a:t>
            </a:r>
          </a:p>
        </p:txBody>
      </p:sp>
      <p:sp>
        <p:nvSpPr>
          <p:cNvPr id="419" name="LC_120">
            <a:extLst>
              <a:ext uri="{FF2B5EF4-FFF2-40B4-BE49-F238E27FC236}">
                <a16:creationId xmlns:a16="http://schemas.microsoft.com/office/drawing/2014/main" id="{EC518C4C-C3A7-42C3-BBCC-E425DA0C5090}"/>
              </a:ext>
            </a:extLst>
          </p:cNvPr>
          <p:cNvSpPr>
            <a:spLocks noGrp="1"/>
          </p:cNvSpPr>
          <p:nvPr/>
        </p:nvSpPr>
        <p:spPr>
          <a:xfrm>
            <a:off x="12382500" y="3248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0" y="0"/>
                </a:moveTo>
                <a:lnTo>
                  <a:pt x="22860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20" name="LC_121">
            <a:extLst>
              <a:ext uri="{FF2B5EF4-FFF2-40B4-BE49-F238E27FC236}">
                <a16:creationId xmlns:a16="http://schemas.microsoft.com/office/drawing/2014/main" id="{CA03A6E4-311E-48CC-BF65-F1AADBDC56E6}"/>
              </a:ext>
            </a:extLst>
          </p:cNvPr>
          <p:cNvSpPr>
            <a:spLocks noGrp="1"/>
          </p:cNvSpPr>
          <p:nvPr/>
        </p:nvSpPr>
        <p:spPr>
          <a:xfrm>
            <a:off x="12611100" y="3248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21" name="LC_122">
            <a:extLst>
              <a:ext uri="{FF2B5EF4-FFF2-40B4-BE49-F238E27FC236}">
                <a16:creationId xmlns:a16="http://schemas.microsoft.com/office/drawing/2014/main" id="{A916C3AC-228F-476E-842E-FDE9817CC845}"/>
              </a:ext>
            </a:extLst>
          </p:cNvPr>
          <p:cNvSpPr>
            <a:spLocks noGrp="1"/>
          </p:cNvSpPr>
          <p:nvPr/>
        </p:nvSpPr>
        <p:spPr>
          <a:xfrm>
            <a:off x="12382500" y="3248025"/>
            <a:ext cx="228600" cy="171450"/>
          </a:xfrm>
          <a:custGeom>
            <a:avLst/>
            <a:gdLst/>
            <a:ahLst/>
            <a:cxnLst/>
            <a:rect l="0" t="0" r="0" b="0"/>
            <a:pathLst>
              <a:path w="228600" h="171450">
                <a:moveTo>
                  <a:pt x="228600" y="0"/>
                </a:moveTo>
                <a:lnTo>
                  <a:pt x="0" y="17145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22" name="LC_123">
            <a:extLst>
              <a:ext uri="{FF2B5EF4-FFF2-40B4-BE49-F238E27FC236}">
                <a16:creationId xmlns:a16="http://schemas.microsoft.com/office/drawing/2014/main" id="{8D7FA55F-B37C-4622-B022-F9974F684183}"/>
              </a:ext>
            </a:extLst>
          </p:cNvPr>
          <p:cNvSpPr>
            <a:spLocks noGrp="1"/>
          </p:cNvSpPr>
          <p:nvPr/>
        </p:nvSpPr>
        <p:spPr>
          <a:xfrm>
            <a:off x="12382500" y="3248025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23" name="LC_124">
            <a:extLst>
              <a:ext uri="{FF2B5EF4-FFF2-40B4-BE49-F238E27FC236}">
                <a16:creationId xmlns:a16="http://schemas.microsoft.com/office/drawing/2014/main" id="{B5F3BABE-ED17-4BED-9942-38EBE57BA6B0}"/>
              </a:ext>
            </a:extLst>
          </p:cNvPr>
          <p:cNvSpPr>
            <a:spLocks noGrp="1"/>
          </p:cNvSpPr>
          <p:nvPr/>
        </p:nvSpPr>
        <p:spPr>
          <a:xfrm>
            <a:off x="12496800" y="3162300"/>
            <a:ext cx="953" cy="171450"/>
          </a:xfrm>
          <a:custGeom>
            <a:avLst/>
            <a:gdLst/>
            <a:ahLst/>
            <a:cxnLst/>
            <a:rect l="0" t="0" r="0" b="0"/>
            <a:pathLst>
              <a:path w="953" h="171450">
                <a:moveTo>
                  <a:pt x="0" y="17145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24" name="LC_125">
            <a:extLst>
              <a:ext uri="{FF2B5EF4-FFF2-40B4-BE49-F238E27FC236}">
                <a16:creationId xmlns:a16="http://schemas.microsoft.com/office/drawing/2014/main" id="{33DEDFBC-8672-4B31-8BF8-F14AA5DBC914}"/>
              </a:ext>
            </a:extLst>
          </p:cNvPr>
          <p:cNvSpPr>
            <a:spLocks noGrp="1"/>
          </p:cNvSpPr>
          <p:nvPr/>
        </p:nvSpPr>
        <p:spPr>
          <a:xfrm>
            <a:off x="12411075" y="3086100"/>
            <a:ext cx="171450" cy="7620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425" name="LC_126">
            <a:extLst>
              <a:ext uri="{FF2B5EF4-FFF2-40B4-BE49-F238E27FC236}">
                <a16:creationId xmlns:a16="http://schemas.microsoft.com/office/drawing/2014/main" id="{F9B2EDE4-69E9-4141-9B6F-E02B36D3AEF7}"/>
              </a:ext>
            </a:extLst>
          </p:cNvPr>
          <p:cNvSpPr>
            <a:spLocks noGrp="1"/>
          </p:cNvSpPr>
          <p:nvPr/>
        </p:nvSpPr>
        <p:spPr>
          <a:xfrm>
            <a:off x="12220575" y="3448050"/>
            <a:ext cx="5524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XV-201</a:t>
            </a:r>
          </a:p>
        </p:txBody>
      </p:sp>
      <p:sp>
        <p:nvSpPr>
          <p:cNvPr id="426" name="LC_127">
            <a:extLst>
              <a:ext uri="{FF2B5EF4-FFF2-40B4-BE49-F238E27FC236}">
                <a16:creationId xmlns:a16="http://schemas.microsoft.com/office/drawing/2014/main" id="{78A52320-8494-4962-99C3-7792EE8BD5B8}"/>
              </a:ext>
            </a:extLst>
          </p:cNvPr>
          <p:cNvSpPr>
            <a:spLocks noGrp="1"/>
          </p:cNvSpPr>
          <p:nvPr/>
        </p:nvSpPr>
        <p:spPr>
          <a:xfrm>
            <a:off x="12287250" y="3648075"/>
            <a:ext cx="5715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FC</a:t>
            </a:r>
          </a:p>
        </p:txBody>
      </p:sp>
      <p:sp>
        <p:nvSpPr>
          <p:cNvPr id="427" name="LC_128">
            <a:extLst>
              <a:ext uri="{FF2B5EF4-FFF2-40B4-BE49-F238E27FC236}">
                <a16:creationId xmlns:a16="http://schemas.microsoft.com/office/drawing/2014/main" id="{9DC74383-F058-4A9C-9860-10BE80C9CF6B}"/>
              </a:ext>
            </a:extLst>
          </p:cNvPr>
          <p:cNvSpPr>
            <a:spLocks noGrp="1"/>
          </p:cNvSpPr>
          <p:nvPr/>
        </p:nvSpPr>
        <p:spPr>
          <a:xfrm>
            <a:off x="12201525" y="2343150"/>
            <a:ext cx="15049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TK-102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Tanque diario</a:t>
            </a:r>
          </a:p>
          <a:p>
            <a:pPr algn="ctr">
              <a:defRPr sz="9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Transferencia de lote</a:t>
            </a:r>
          </a:p>
        </p:txBody>
      </p:sp>
      <p:sp>
        <p:nvSpPr>
          <p:cNvPr id="428" name="LC_129">
            <a:extLst>
              <a:ext uri="{FF2B5EF4-FFF2-40B4-BE49-F238E27FC236}">
                <a16:creationId xmlns:a16="http://schemas.microsoft.com/office/drawing/2014/main" id="{FD329355-B52F-4653-9759-EF25FA5DAA98}"/>
              </a:ext>
            </a:extLst>
          </p:cNvPr>
          <p:cNvSpPr>
            <a:spLocks noGrp="1"/>
          </p:cNvSpPr>
          <p:nvPr/>
        </p:nvSpPr>
        <p:spPr>
          <a:xfrm>
            <a:off x="11744325" y="3819525"/>
            <a:ext cx="400050" cy="4000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</p:spPr>
      </p:sp>
      <p:sp>
        <p:nvSpPr>
          <p:cNvPr id="429" name="LC_130">
            <a:extLst>
              <a:ext uri="{FF2B5EF4-FFF2-40B4-BE49-F238E27FC236}">
                <a16:creationId xmlns:a16="http://schemas.microsoft.com/office/drawing/2014/main" id="{7CA73524-240C-489C-9466-153C2C808825}"/>
              </a:ext>
            </a:extLst>
          </p:cNvPr>
          <p:cNvSpPr>
            <a:spLocks noGrp="1"/>
          </p:cNvSpPr>
          <p:nvPr/>
        </p:nvSpPr>
        <p:spPr>
          <a:xfrm>
            <a:off x="11753850" y="3829050"/>
            <a:ext cx="381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FSL</a:t>
            </a:r>
          </a:p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201</a:t>
            </a:r>
          </a:p>
        </p:txBody>
      </p:sp>
      <p:sp>
        <p:nvSpPr>
          <p:cNvPr id="430" name="LC_131">
            <a:extLst>
              <a:ext uri="{FF2B5EF4-FFF2-40B4-BE49-F238E27FC236}">
                <a16:creationId xmlns:a16="http://schemas.microsoft.com/office/drawing/2014/main" id="{80663DFD-9D08-445E-B3D6-1C0756703B28}"/>
              </a:ext>
            </a:extLst>
          </p:cNvPr>
          <p:cNvSpPr>
            <a:spLocks noGrp="1"/>
          </p:cNvSpPr>
          <p:nvPr/>
        </p:nvSpPr>
        <p:spPr>
          <a:xfrm>
            <a:off x="11944350" y="3333750"/>
            <a:ext cx="953" cy="485775"/>
          </a:xfrm>
          <a:custGeom>
            <a:avLst/>
            <a:gdLst/>
            <a:ahLst/>
            <a:cxnLst/>
            <a:rect l="0" t="0" r="0" b="0"/>
            <a:pathLst>
              <a:path w="953" h="485775">
                <a:moveTo>
                  <a:pt x="0" y="485775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111111"/>
            </a:solidFill>
            <a:prstDash val="solid"/>
          </a:ln>
        </p:spPr>
      </p:sp>
      <p:sp>
        <p:nvSpPr>
          <p:cNvPr id="431" name="LC_132">
            <a:extLst>
              <a:ext uri="{FF2B5EF4-FFF2-40B4-BE49-F238E27FC236}">
                <a16:creationId xmlns:a16="http://schemas.microsoft.com/office/drawing/2014/main" id="{0DEA9110-1B29-4CA8-8D7E-37C97949FA4E}"/>
              </a:ext>
            </a:extLst>
          </p:cNvPr>
          <p:cNvSpPr>
            <a:spLocks noGrp="1"/>
          </p:cNvSpPr>
          <p:nvPr/>
        </p:nvSpPr>
        <p:spPr>
          <a:xfrm>
            <a:off x="10763250" y="1762125"/>
            <a:ext cx="269557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Bombas 1+1 propuestas, paradas en preparación</a:t>
            </a:r>
          </a:p>
        </p:txBody>
      </p:sp>
      <p:sp>
        <p:nvSpPr>
          <p:cNvPr id="432" name="LC_133">
            <a:extLst>
              <a:ext uri="{FF2B5EF4-FFF2-40B4-BE49-F238E27FC236}">
                <a16:creationId xmlns:a16="http://schemas.microsoft.com/office/drawing/2014/main" id="{373B4220-B0FE-4BE9-B2A1-825293AC82AA}"/>
              </a:ext>
            </a:extLst>
          </p:cNvPr>
          <p:cNvSpPr>
            <a:spLocks noGrp="1"/>
          </p:cNvSpPr>
          <p:nvPr/>
        </p:nvSpPr>
        <p:spPr>
          <a:xfrm>
            <a:off x="6005512" y="838200"/>
            <a:ext cx="1685925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6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Señal eléctrica al PLC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17520" y="172116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/>
            <a:r>
              <a:rPr lang="es-VE" b="1" dirty="0">
                <a:latin typeface="Arial"/>
              </a:rPr>
              <a:t>SISTEMA DE PREPARACIÓN DE LECHADA DE CAL</a:t>
            </a:r>
          </a:p>
        </p:txBody>
      </p:sp>
      <p:pic>
        <p:nvPicPr>
          <p:cNvPr id="231" name="Picture 1" descr="5d5d6370-daff-5d72-befb-53a6096d17a7.png">
            <a:extLst>
              <a:ext uri="{FF2B5EF4-FFF2-40B4-BE49-F238E27FC236}">
                <a16:creationId xmlns:a16="http://schemas.microsoft.com/office/drawing/2014/main" id="{56036ADA-1CAC-4D8E-A886-E78D2DB67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5169"/>
            <a:ext cx="1772920" cy="546916"/>
          </a:xfrm>
          <a:prstGeom prst="rect">
            <a:avLst/>
          </a:prstGeom>
        </p:spPr>
      </p:pic>
      <p:pic>
        <p:nvPicPr>
          <p:cNvPr id="232" name="Image 1" descr="/mnt/data/f8a16095-3037-47e5-9591-103e14a7df0e.png">
            <a:extLst>
              <a:ext uri="{FF2B5EF4-FFF2-40B4-BE49-F238E27FC236}">
                <a16:creationId xmlns:a16="http://schemas.microsoft.com/office/drawing/2014/main" id="{25F68265-C090-460D-8941-02DF0170B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0" y="140206"/>
            <a:ext cx="1713547" cy="5787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D1D71FD-F839-4626-8B86-5AB02C72D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60" y="914400"/>
            <a:ext cx="13058251" cy="814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49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4668</TotalTime>
  <Words>767</Words>
  <Application>Microsoft Office PowerPoint</Application>
  <PresentationFormat>Personalizado</PresentationFormat>
  <Paragraphs>127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Office Theme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P&amp;ID Conceptual Atemperador DR10 CAPCA</dc:title>
  <dc:subject/>
  <dc:creator>TACA</dc:creator>
  <cp:keywords/>
  <dc:description>generated using python-pptx</dc:description>
  <cp:lastModifiedBy>Usuario</cp:lastModifiedBy>
  <cp:revision>52</cp:revision>
  <cp:lastPrinted>2026-09-18T18:56:19Z</cp:lastPrinted>
  <dcterms:created xsi:type="dcterms:W3CDTF">2013-01-27T09:14:16Z</dcterms:created>
  <dcterms:modified xsi:type="dcterms:W3CDTF">2026-09-20T21:08:46Z</dcterms:modified>
  <cp:category/>
  <dc:language>es-VE</dc:language>
</cp:coreProperties>
</file>